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7" r:id="rId2"/>
    <p:sldId id="320" r:id="rId3"/>
    <p:sldId id="319" r:id="rId4"/>
    <p:sldId id="321" r:id="rId5"/>
    <p:sldId id="322" r:id="rId6"/>
    <p:sldId id="315" r:id="rId7"/>
    <p:sldId id="316" r:id="rId8"/>
    <p:sldId id="324" r:id="rId9"/>
    <p:sldId id="323" r:id="rId10"/>
    <p:sldId id="306" r:id="rId11"/>
    <p:sldId id="307" r:id="rId12"/>
    <p:sldId id="313" r:id="rId13"/>
    <p:sldId id="328" r:id="rId14"/>
    <p:sldId id="308" r:id="rId15"/>
    <p:sldId id="309" r:id="rId16"/>
    <p:sldId id="325" r:id="rId17"/>
    <p:sldId id="299" r:id="rId18"/>
    <p:sldId id="302" r:id="rId19"/>
    <p:sldId id="311" r:id="rId20"/>
    <p:sldId id="329" r:id="rId21"/>
    <p:sldId id="310" r:id="rId22"/>
    <p:sldId id="304" r:id="rId23"/>
    <p:sldId id="326" r:id="rId24"/>
    <p:sldId id="327" r:id="rId25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9900"/>
    <a:srgbClr val="AEDE42"/>
    <a:srgbClr val="0079BE"/>
    <a:srgbClr val="656465"/>
    <a:srgbClr val="C5F9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90" autoAdjust="0"/>
  </p:normalViewPr>
  <p:slideViewPr>
    <p:cSldViewPr>
      <p:cViewPr varScale="1">
        <p:scale>
          <a:sx n="100" d="100"/>
          <a:sy n="100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224"/>
        <p:guide pos="2237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2D03A1-24A9-482F-B70F-EFCAE00912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320052-222D-4ABF-BA15-2DD79D683B30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/>
            <a:t>Z</a:t>
          </a:r>
          <a:endParaRPr lang="pl-PL" dirty="0"/>
        </a:p>
      </dgm:t>
    </dgm:pt>
    <dgm:pt modelId="{91EB0C13-6619-4B1E-B140-0588BEBF0E35}" type="parTrans" cxnId="{3B510805-FABC-4180-851D-B4748FA37ACB}">
      <dgm:prSet/>
      <dgm:spPr/>
      <dgm:t>
        <a:bodyPr/>
        <a:lstStyle/>
        <a:p>
          <a:endParaRPr lang="pl-PL"/>
        </a:p>
      </dgm:t>
    </dgm:pt>
    <dgm:pt modelId="{3C353F49-BC60-43E5-A846-F7C3C47335AE}" type="sibTrans" cxnId="{3B510805-FABC-4180-851D-B4748FA37ACB}">
      <dgm:prSet/>
      <dgm:spPr/>
      <dgm:t>
        <a:bodyPr/>
        <a:lstStyle/>
        <a:p>
          <a:endParaRPr lang="pl-PL"/>
        </a:p>
      </dgm:t>
    </dgm:pt>
    <dgm:pt modelId="{9A118DF7-E77F-40A4-B8B2-24CBAC08EBB8}">
      <dgm:prSet phldrT="[Tekst]"/>
      <dgm:spPr>
        <a:solidFill>
          <a:srgbClr val="FF0000"/>
        </a:solidFill>
      </dgm:spPr>
      <dgm:t>
        <a:bodyPr/>
        <a:lstStyle/>
        <a:p>
          <a:r>
            <a:rPr lang="pl-PL" u="sng" dirty="0" smtClean="0">
              <a:solidFill>
                <a:schemeClr val="bg1"/>
              </a:solidFill>
            </a:rPr>
            <a:t>Sekcja Zwroty</a:t>
          </a:r>
          <a:endParaRPr lang="pl-PL" u="sng" dirty="0">
            <a:solidFill>
              <a:schemeClr val="bg1"/>
            </a:solidFill>
          </a:endParaRPr>
        </a:p>
      </dgm:t>
    </dgm:pt>
    <dgm:pt modelId="{6F3C3760-1CC1-4094-A0E0-D0D9B1CFFB71}" type="parTrans" cxnId="{50F17176-26A7-45AA-9BB4-20C60E5A0D39}">
      <dgm:prSet/>
      <dgm:spPr/>
      <dgm:t>
        <a:bodyPr/>
        <a:lstStyle/>
        <a:p>
          <a:endParaRPr lang="pl-PL"/>
        </a:p>
      </dgm:t>
    </dgm:pt>
    <dgm:pt modelId="{5FEFE08D-75C5-4941-824E-D96FCE741408}" type="sibTrans" cxnId="{50F17176-26A7-45AA-9BB4-20C60E5A0D39}">
      <dgm:prSet/>
      <dgm:spPr/>
      <dgm:t>
        <a:bodyPr/>
        <a:lstStyle/>
        <a:p>
          <a:endParaRPr lang="pl-PL"/>
        </a:p>
      </dgm:t>
    </dgm:pt>
    <dgm:pt modelId="{46CCE16A-BCE4-4F62-B528-5A3EB6EA9D3D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o zwrotach tytułów z rozliczonych punktów sprzedaży</a:t>
          </a:r>
          <a:endParaRPr lang="pl-PL" dirty="0">
            <a:solidFill>
              <a:schemeClr val="bg1"/>
            </a:solidFill>
          </a:endParaRPr>
        </a:p>
      </dgm:t>
    </dgm:pt>
    <dgm:pt modelId="{B8C6FC37-B564-466E-B81D-F698A843EC6E}" type="parTrans" cxnId="{822BC265-0A6A-4B79-AB6B-D515F719B493}">
      <dgm:prSet/>
      <dgm:spPr/>
      <dgm:t>
        <a:bodyPr/>
        <a:lstStyle/>
        <a:p>
          <a:endParaRPr lang="pl-PL"/>
        </a:p>
      </dgm:t>
    </dgm:pt>
    <dgm:pt modelId="{422762DC-329C-408F-99E7-A88380A447A3}" type="sibTrans" cxnId="{822BC265-0A6A-4B79-AB6B-D515F719B493}">
      <dgm:prSet/>
      <dgm:spPr/>
      <dgm:t>
        <a:bodyPr/>
        <a:lstStyle/>
        <a:p>
          <a:endParaRPr lang="pl-PL"/>
        </a:p>
      </dgm:t>
    </dgm:pt>
    <dgm:pt modelId="{6BE2D461-3988-48EC-A1D3-6710CBFF0BE7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R/</a:t>
          </a:r>
          <a:r>
            <a:rPr lang="pl-PL" dirty="0" err="1" smtClean="0"/>
            <a:t>R</a:t>
          </a:r>
          <a:r>
            <a:rPr lang="pl-PL" dirty="0" smtClean="0"/>
            <a:t>+</a:t>
          </a:r>
          <a:endParaRPr lang="pl-PL" dirty="0"/>
        </a:p>
      </dgm:t>
    </dgm:pt>
    <dgm:pt modelId="{EC659C67-0720-4E39-BDD2-664D40586F16}" type="parTrans" cxnId="{E943662E-0188-4AB9-9621-85EC81E5CBA3}">
      <dgm:prSet/>
      <dgm:spPr/>
      <dgm:t>
        <a:bodyPr/>
        <a:lstStyle/>
        <a:p>
          <a:endParaRPr lang="pl-PL"/>
        </a:p>
      </dgm:t>
    </dgm:pt>
    <dgm:pt modelId="{024A1FCE-D502-4AA0-9526-9CE0DCBC1AD8}" type="sibTrans" cxnId="{E943662E-0188-4AB9-9621-85EC81E5CBA3}">
      <dgm:prSet/>
      <dgm:spPr/>
      <dgm:t>
        <a:bodyPr/>
        <a:lstStyle/>
        <a:p>
          <a:endParaRPr lang="pl-PL"/>
        </a:p>
      </dgm:t>
    </dgm:pt>
    <dgm:pt modelId="{8A2942D2-B19C-43BA-BB7F-0F9DF7094184}">
      <dgm:prSet phldrT="[Teks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l-PL" u="sng" dirty="0" smtClean="0">
              <a:solidFill>
                <a:schemeClr val="bg1"/>
              </a:solidFill>
            </a:rPr>
            <a:t>Sekcja Raporty </a:t>
          </a:r>
          <a:endParaRPr lang="pl-PL" u="sng" dirty="0">
            <a:solidFill>
              <a:schemeClr val="bg1"/>
            </a:solidFill>
          </a:endParaRPr>
        </a:p>
      </dgm:t>
    </dgm:pt>
    <dgm:pt modelId="{A8F8B895-F660-40D9-AB75-A4831043BFB4}" type="parTrans" cxnId="{A5541BE3-8EB6-4B47-ABDB-600FD63371A1}">
      <dgm:prSet/>
      <dgm:spPr/>
      <dgm:t>
        <a:bodyPr/>
        <a:lstStyle/>
        <a:p>
          <a:endParaRPr lang="pl-PL"/>
        </a:p>
      </dgm:t>
    </dgm:pt>
    <dgm:pt modelId="{463BAD4F-C06B-424A-816F-C01FB031FF53}" type="sibTrans" cxnId="{A5541BE3-8EB6-4B47-ABDB-600FD63371A1}">
      <dgm:prSet/>
      <dgm:spPr/>
      <dgm:t>
        <a:bodyPr/>
        <a:lstStyle/>
        <a:p>
          <a:endParaRPr lang="pl-PL"/>
        </a:p>
      </dgm:t>
    </dgm:pt>
    <dgm:pt modelId="{CD2F1A1C-C7D8-42C3-8AB4-C86F22F6F7D2}">
      <dgm:prSet phldrT="[Teks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z Sekcji Zwroty +</a:t>
          </a:r>
          <a:endParaRPr lang="pl-PL" dirty="0">
            <a:solidFill>
              <a:schemeClr val="bg1"/>
            </a:solidFill>
          </a:endParaRPr>
        </a:p>
      </dgm:t>
    </dgm:pt>
    <dgm:pt modelId="{27B206DF-455F-421A-B69A-D61917AB3CCB}" type="parTrans" cxnId="{EEF692E2-725B-428D-901A-DC0EF1CF64F9}">
      <dgm:prSet/>
      <dgm:spPr/>
      <dgm:t>
        <a:bodyPr/>
        <a:lstStyle/>
        <a:p>
          <a:endParaRPr lang="pl-PL"/>
        </a:p>
      </dgm:t>
    </dgm:pt>
    <dgm:pt modelId="{D6DABACD-C61A-4A22-BD89-DF3D129C7744}" type="sibTrans" cxnId="{EEF692E2-725B-428D-901A-DC0EF1CF64F9}">
      <dgm:prSet/>
      <dgm:spPr/>
      <dgm:t>
        <a:bodyPr/>
        <a:lstStyle/>
        <a:p>
          <a:endParaRPr lang="pl-PL"/>
        </a:p>
      </dgm:t>
    </dgm:pt>
    <dgm:pt modelId="{14788596-86DD-4799-A29E-254F8EEB000B}">
      <dgm:prSet phldrT="[Tekst]"/>
      <dgm:spPr/>
      <dgm:t>
        <a:bodyPr/>
        <a:lstStyle/>
        <a:p>
          <a:r>
            <a:rPr lang="pl-PL" dirty="0" smtClean="0"/>
            <a:t>S/</a:t>
          </a:r>
          <a:r>
            <a:rPr lang="pl-PL" dirty="0" err="1" smtClean="0"/>
            <a:t>S</a:t>
          </a:r>
          <a:r>
            <a:rPr lang="pl-PL" dirty="0" smtClean="0"/>
            <a:t>+</a:t>
          </a:r>
          <a:endParaRPr lang="pl-PL" dirty="0"/>
        </a:p>
      </dgm:t>
    </dgm:pt>
    <dgm:pt modelId="{E32B7F34-EDF2-469F-9C27-FA0C0E137E2C}" type="parTrans" cxnId="{7291D6C0-377C-4742-84FD-C0991CCF8372}">
      <dgm:prSet/>
      <dgm:spPr/>
      <dgm:t>
        <a:bodyPr/>
        <a:lstStyle/>
        <a:p>
          <a:endParaRPr lang="pl-PL"/>
        </a:p>
      </dgm:t>
    </dgm:pt>
    <dgm:pt modelId="{4621807F-F0E7-4085-8084-1A6B7E4ABE17}" type="sibTrans" cxnId="{7291D6C0-377C-4742-84FD-C0991CCF8372}">
      <dgm:prSet/>
      <dgm:spPr/>
      <dgm:t>
        <a:bodyPr/>
        <a:lstStyle/>
        <a:p>
          <a:endParaRPr lang="pl-PL"/>
        </a:p>
      </dgm:t>
    </dgm:pt>
    <dgm:pt modelId="{459D5794-8C65-4042-8EEB-BEFE3046D9BB}">
      <dgm:prSet phldrT="[Teks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u="sng" dirty="0" smtClean="0">
              <a:solidFill>
                <a:schemeClr val="bg1"/>
              </a:solidFill>
            </a:rPr>
            <a:t>Sekcja Sprzedaż </a:t>
          </a:r>
          <a:endParaRPr lang="pl-PL" u="sng" dirty="0">
            <a:solidFill>
              <a:schemeClr val="bg1"/>
            </a:solidFill>
          </a:endParaRPr>
        </a:p>
      </dgm:t>
    </dgm:pt>
    <dgm:pt modelId="{D98091DD-3D91-4383-8477-3B766F015B26}" type="parTrans" cxnId="{9A17779C-DDD1-46E9-AB2D-4D5E2AE3D481}">
      <dgm:prSet/>
      <dgm:spPr/>
      <dgm:t>
        <a:bodyPr/>
        <a:lstStyle/>
        <a:p>
          <a:endParaRPr lang="pl-PL"/>
        </a:p>
      </dgm:t>
    </dgm:pt>
    <dgm:pt modelId="{8F3B78E8-B4EC-49F2-A33A-38774504BB14}" type="sibTrans" cxnId="{9A17779C-DDD1-46E9-AB2D-4D5E2AE3D481}">
      <dgm:prSet/>
      <dgm:spPr/>
      <dgm:t>
        <a:bodyPr/>
        <a:lstStyle/>
        <a:p>
          <a:endParaRPr lang="pl-PL"/>
        </a:p>
      </dgm:t>
    </dgm:pt>
    <dgm:pt modelId="{62617C03-CC2B-4649-931D-5BA9E2807006}">
      <dgm:prSet phldrT="[Teks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z Sekcji Zwroty +</a:t>
          </a:r>
          <a:endParaRPr lang="pl-PL" dirty="0">
            <a:solidFill>
              <a:schemeClr val="bg1"/>
            </a:solidFill>
          </a:endParaRPr>
        </a:p>
      </dgm:t>
    </dgm:pt>
    <dgm:pt modelId="{802B94E0-5C1C-4AA2-A1AB-D7D6CBBEF69E}" type="parTrans" cxnId="{2985B059-4CE3-4694-8CC0-1823CC0CC56A}">
      <dgm:prSet/>
      <dgm:spPr/>
      <dgm:t>
        <a:bodyPr/>
        <a:lstStyle/>
        <a:p>
          <a:endParaRPr lang="pl-PL"/>
        </a:p>
      </dgm:t>
    </dgm:pt>
    <dgm:pt modelId="{40CB32AA-043F-4778-B678-F51A16DEA15E}" type="sibTrans" cxnId="{2985B059-4CE3-4694-8CC0-1823CC0CC56A}">
      <dgm:prSet/>
      <dgm:spPr/>
      <dgm:t>
        <a:bodyPr/>
        <a:lstStyle/>
        <a:p>
          <a:endParaRPr lang="pl-PL"/>
        </a:p>
      </dgm:t>
    </dgm:pt>
    <dgm:pt modelId="{C579D776-8875-4BFF-A7DE-A32F8EB91205}">
      <dgm:prSet phldrT="[Teks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o sprzedaży rozliczonych tytułów</a:t>
          </a:r>
          <a:endParaRPr lang="pl-PL" dirty="0">
            <a:solidFill>
              <a:schemeClr val="bg1"/>
            </a:solidFill>
          </a:endParaRPr>
        </a:p>
      </dgm:t>
    </dgm:pt>
    <dgm:pt modelId="{9AE7BFB3-6CE1-4C3C-82A8-9F7C725758DA}" type="parTrans" cxnId="{BE634777-1DC1-430B-A112-8F11397E1177}">
      <dgm:prSet/>
      <dgm:spPr/>
      <dgm:t>
        <a:bodyPr/>
        <a:lstStyle/>
        <a:p>
          <a:endParaRPr lang="pl-PL"/>
        </a:p>
      </dgm:t>
    </dgm:pt>
    <dgm:pt modelId="{35DC2BFC-690D-4F2F-896D-6AB4753D9D44}" type="sibTrans" cxnId="{BE634777-1DC1-430B-A112-8F11397E1177}">
      <dgm:prSet/>
      <dgm:spPr/>
      <dgm:t>
        <a:bodyPr/>
        <a:lstStyle/>
        <a:p>
          <a:endParaRPr lang="pl-PL"/>
        </a:p>
      </dgm:t>
    </dgm:pt>
    <dgm:pt modelId="{315954F9-BEF9-42A6-81D2-CC11A1616B5D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o sprzedaży rozliczonych tytułów +</a:t>
          </a:r>
          <a:endParaRPr lang="pl-PL" dirty="0">
            <a:solidFill>
              <a:schemeClr val="bg1"/>
            </a:solidFill>
          </a:endParaRPr>
        </a:p>
      </dgm:t>
    </dgm:pt>
    <dgm:pt modelId="{CB38856F-7149-47A1-B205-AEC06D92FAC3}" type="parTrans" cxnId="{2ECB88D5-A192-4FA5-A407-DEAD775ED377}">
      <dgm:prSet/>
      <dgm:spPr/>
      <dgm:t>
        <a:bodyPr/>
        <a:lstStyle/>
        <a:p>
          <a:endParaRPr lang="pl-PL"/>
        </a:p>
      </dgm:t>
    </dgm:pt>
    <dgm:pt modelId="{378A83EB-522B-45BF-B321-0803A676EDF0}" type="sibTrans" cxnId="{2ECB88D5-A192-4FA5-A407-DEAD775ED377}">
      <dgm:prSet/>
      <dgm:spPr/>
      <dgm:t>
        <a:bodyPr/>
        <a:lstStyle/>
        <a:p>
          <a:endParaRPr lang="pl-PL"/>
        </a:p>
      </dgm:t>
    </dgm:pt>
    <dgm:pt modelId="{19AF0F69-CC63-4199-9073-44EF54D3F3E3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o sprzedaży </a:t>
          </a:r>
          <a:r>
            <a:rPr lang="pl-PL" dirty="0" err="1" smtClean="0">
              <a:solidFill>
                <a:schemeClr val="bg1"/>
              </a:solidFill>
            </a:rPr>
            <a:t>on-line</a:t>
          </a:r>
          <a:r>
            <a:rPr lang="pl-PL" dirty="0" smtClean="0">
              <a:solidFill>
                <a:schemeClr val="bg1"/>
              </a:solidFill>
            </a:rPr>
            <a:t> (w trakcie sprzedaży)</a:t>
          </a:r>
          <a:endParaRPr lang="pl-PL" dirty="0">
            <a:solidFill>
              <a:schemeClr val="bg1"/>
            </a:solidFill>
          </a:endParaRPr>
        </a:p>
      </dgm:t>
    </dgm:pt>
    <dgm:pt modelId="{3758DB5D-FBC8-4DF8-A0CA-078B605BA725}" type="parTrans" cxnId="{8516AA1D-CE4E-42E9-BD4C-75FC07B896A3}">
      <dgm:prSet/>
      <dgm:spPr/>
      <dgm:t>
        <a:bodyPr/>
        <a:lstStyle/>
        <a:p>
          <a:endParaRPr lang="pl-PL"/>
        </a:p>
      </dgm:t>
    </dgm:pt>
    <dgm:pt modelId="{C43527F5-1DA0-4729-B8AC-73CBB47ED53E}" type="sibTrans" cxnId="{8516AA1D-CE4E-42E9-BD4C-75FC07B896A3}">
      <dgm:prSet/>
      <dgm:spPr/>
      <dgm:t>
        <a:bodyPr/>
        <a:lstStyle/>
        <a:p>
          <a:endParaRPr lang="pl-PL"/>
        </a:p>
      </dgm:t>
    </dgm:pt>
    <dgm:pt modelId="{F2C0C17C-919F-4544-B45F-0E6717EC365F}" type="pres">
      <dgm:prSet presAssocID="{B52D03A1-24A9-482F-B70F-EFCAE00912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0599BEE-E288-44E9-B18E-6B8F67B61DA5}" type="pres">
      <dgm:prSet presAssocID="{6A320052-222D-4ABF-BA15-2DD79D683B30}" presName="linNode" presStyleCnt="0"/>
      <dgm:spPr/>
    </dgm:pt>
    <dgm:pt modelId="{41D7FBCF-B21D-473C-99F6-7931977B9CD4}" type="pres">
      <dgm:prSet presAssocID="{6A320052-222D-4ABF-BA15-2DD79D683B3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BEE291-CDAB-47AC-9A07-F3E78862C227}" type="pres">
      <dgm:prSet presAssocID="{6A320052-222D-4ABF-BA15-2DD79D683B3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6076BB-845B-49EE-B08A-18E31D4C3F77}" type="pres">
      <dgm:prSet presAssocID="{3C353F49-BC60-43E5-A846-F7C3C47335AE}" presName="sp" presStyleCnt="0"/>
      <dgm:spPr/>
    </dgm:pt>
    <dgm:pt modelId="{1FF22D1E-757E-4305-BFCA-97E8A7396798}" type="pres">
      <dgm:prSet presAssocID="{6BE2D461-3988-48EC-A1D3-6710CBFF0BE7}" presName="linNode" presStyleCnt="0"/>
      <dgm:spPr/>
    </dgm:pt>
    <dgm:pt modelId="{F1D2AF79-F468-42CA-81F6-2A65E7200259}" type="pres">
      <dgm:prSet presAssocID="{6BE2D461-3988-48EC-A1D3-6710CBFF0BE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3BCE48-E0E5-4EF9-B11F-157AFB21CFED}" type="pres">
      <dgm:prSet presAssocID="{6BE2D461-3988-48EC-A1D3-6710CBFF0BE7}" presName="descendantText" presStyleLbl="alignAccFollowNode1" presStyleIdx="1" presStyleCnt="3" custLinFactNeighborX="1155" custLinFactNeighborY="53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D265D6-4E6E-467C-8D7E-4523D7846096}" type="pres">
      <dgm:prSet presAssocID="{024A1FCE-D502-4AA0-9526-9CE0DCBC1AD8}" presName="sp" presStyleCnt="0"/>
      <dgm:spPr/>
    </dgm:pt>
    <dgm:pt modelId="{D24C5349-6D2F-4664-A6FE-D889C27EFE8D}" type="pres">
      <dgm:prSet presAssocID="{14788596-86DD-4799-A29E-254F8EEB000B}" presName="linNode" presStyleCnt="0"/>
      <dgm:spPr/>
    </dgm:pt>
    <dgm:pt modelId="{4A693B47-3F21-49CC-B548-CECFBF35B3CA}" type="pres">
      <dgm:prSet presAssocID="{14788596-86DD-4799-A29E-254F8EEB000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448DE8-431E-4C6E-8978-D574739A5CAC}" type="pres">
      <dgm:prSet presAssocID="{14788596-86DD-4799-A29E-254F8EEB000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EF692E2-725B-428D-901A-DC0EF1CF64F9}" srcId="{6BE2D461-3988-48EC-A1D3-6710CBFF0BE7}" destId="{CD2F1A1C-C7D8-42C3-8AB4-C86F22F6F7D2}" srcOrd="1" destOrd="0" parTransId="{27B206DF-455F-421A-B69A-D61917AB3CCB}" sibTransId="{D6DABACD-C61A-4A22-BD89-DF3D129C7744}"/>
    <dgm:cxn modelId="{9A17779C-DDD1-46E9-AB2D-4D5E2AE3D481}" srcId="{14788596-86DD-4799-A29E-254F8EEB000B}" destId="{459D5794-8C65-4042-8EEB-BEFE3046D9BB}" srcOrd="0" destOrd="0" parTransId="{D98091DD-3D91-4383-8477-3B766F015B26}" sibTransId="{8F3B78E8-B4EC-49F2-A33A-38774504BB14}"/>
    <dgm:cxn modelId="{76D0F9F3-99D5-49CD-BB03-FCCAABD5EC7A}" type="presOf" srcId="{6A320052-222D-4ABF-BA15-2DD79D683B30}" destId="{41D7FBCF-B21D-473C-99F6-7931977B9CD4}" srcOrd="0" destOrd="0" presId="urn:microsoft.com/office/officeart/2005/8/layout/vList5"/>
    <dgm:cxn modelId="{7291D6C0-377C-4742-84FD-C0991CCF8372}" srcId="{B52D03A1-24A9-482F-B70F-EFCAE00912C0}" destId="{14788596-86DD-4799-A29E-254F8EEB000B}" srcOrd="2" destOrd="0" parTransId="{E32B7F34-EDF2-469F-9C27-FA0C0E137E2C}" sibTransId="{4621807F-F0E7-4085-8084-1A6B7E4ABE17}"/>
    <dgm:cxn modelId="{F156B9A9-10E2-40BC-98E2-7D9FD130A3A8}" type="presOf" srcId="{CD2F1A1C-C7D8-42C3-8AB4-C86F22F6F7D2}" destId="{BB3BCE48-E0E5-4EF9-B11F-157AFB21CFED}" srcOrd="0" destOrd="1" presId="urn:microsoft.com/office/officeart/2005/8/layout/vList5"/>
    <dgm:cxn modelId="{8AE7A2BA-6DA4-4F56-AC78-806DB569369F}" type="presOf" srcId="{6BE2D461-3988-48EC-A1D3-6710CBFF0BE7}" destId="{F1D2AF79-F468-42CA-81F6-2A65E7200259}" srcOrd="0" destOrd="0" presId="urn:microsoft.com/office/officeart/2005/8/layout/vList5"/>
    <dgm:cxn modelId="{E943662E-0188-4AB9-9621-85EC81E5CBA3}" srcId="{B52D03A1-24A9-482F-B70F-EFCAE00912C0}" destId="{6BE2D461-3988-48EC-A1D3-6710CBFF0BE7}" srcOrd="1" destOrd="0" parTransId="{EC659C67-0720-4E39-BDD2-664D40586F16}" sibTransId="{024A1FCE-D502-4AA0-9526-9CE0DCBC1AD8}"/>
    <dgm:cxn modelId="{822BC265-0A6A-4B79-AB6B-D515F719B493}" srcId="{6A320052-222D-4ABF-BA15-2DD79D683B30}" destId="{46CCE16A-BCE4-4F62-B528-5A3EB6EA9D3D}" srcOrd="1" destOrd="0" parTransId="{B8C6FC37-B564-466E-B81D-F698A843EC6E}" sibTransId="{422762DC-329C-408F-99E7-A88380A447A3}"/>
    <dgm:cxn modelId="{A5541BE3-8EB6-4B47-ABDB-600FD63371A1}" srcId="{6BE2D461-3988-48EC-A1D3-6710CBFF0BE7}" destId="{8A2942D2-B19C-43BA-BB7F-0F9DF7094184}" srcOrd="0" destOrd="0" parTransId="{A8F8B895-F660-40D9-AB75-A4831043BFB4}" sibTransId="{463BAD4F-C06B-424A-816F-C01FB031FF53}"/>
    <dgm:cxn modelId="{930E091D-7EC8-41B5-B9E9-5BEBBE8C6678}" type="presOf" srcId="{62617C03-CC2B-4649-931D-5BA9E2807006}" destId="{8D448DE8-431E-4C6E-8978-D574739A5CAC}" srcOrd="0" destOrd="1" presId="urn:microsoft.com/office/officeart/2005/8/layout/vList5"/>
    <dgm:cxn modelId="{B6FD0F44-7150-4923-98D9-29003EF9EF94}" type="presOf" srcId="{19AF0F69-CC63-4199-9073-44EF54D3F3E3}" destId="{8D448DE8-431E-4C6E-8978-D574739A5CAC}" srcOrd="0" destOrd="3" presId="urn:microsoft.com/office/officeart/2005/8/layout/vList5"/>
    <dgm:cxn modelId="{14C9CC6C-DCD4-4095-B2BD-7C8AEC3B057F}" type="presOf" srcId="{46CCE16A-BCE4-4F62-B528-5A3EB6EA9D3D}" destId="{79BEE291-CDAB-47AC-9A07-F3E78862C227}" srcOrd="0" destOrd="1" presId="urn:microsoft.com/office/officeart/2005/8/layout/vList5"/>
    <dgm:cxn modelId="{2ECB88D5-A192-4FA5-A407-DEAD775ED377}" srcId="{14788596-86DD-4799-A29E-254F8EEB000B}" destId="{315954F9-BEF9-42A6-81D2-CC11A1616B5D}" srcOrd="2" destOrd="0" parTransId="{CB38856F-7149-47A1-B205-AEC06D92FAC3}" sibTransId="{378A83EB-522B-45BF-B321-0803A676EDF0}"/>
    <dgm:cxn modelId="{50F17176-26A7-45AA-9BB4-20C60E5A0D39}" srcId="{6A320052-222D-4ABF-BA15-2DD79D683B30}" destId="{9A118DF7-E77F-40A4-B8B2-24CBAC08EBB8}" srcOrd="0" destOrd="0" parTransId="{6F3C3760-1CC1-4094-A0E0-D0D9B1CFFB71}" sibTransId="{5FEFE08D-75C5-4941-824E-D96FCE741408}"/>
    <dgm:cxn modelId="{01A25BC3-0D05-4AF8-94A6-BA06A0FC40C4}" type="presOf" srcId="{C579D776-8875-4BFF-A7DE-A32F8EB91205}" destId="{BB3BCE48-E0E5-4EF9-B11F-157AFB21CFED}" srcOrd="0" destOrd="2" presId="urn:microsoft.com/office/officeart/2005/8/layout/vList5"/>
    <dgm:cxn modelId="{2985B059-4CE3-4694-8CC0-1823CC0CC56A}" srcId="{14788596-86DD-4799-A29E-254F8EEB000B}" destId="{62617C03-CC2B-4649-931D-5BA9E2807006}" srcOrd="1" destOrd="0" parTransId="{802B94E0-5C1C-4AA2-A1AB-D7D6CBBEF69E}" sibTransId="{40CB32AA-043F-4778-B678-F51A16DEA15E}"/>
    <dgm:cxn modelId="{E19BA60B-2FC9-401C-815A-051292E960C6}" type="presOf" srcId="{459D5794-8C65-4042-8EEB-BEFE3046D9BB}" destId="{8D448DE8-431E-4C6E-8978-D574739A5CAC}" srcOrd="0" destOrd="0" presId="urn:microsoft.com/office/officeart/2005/8/layout/vList5"/>
    <dgm:cxn modelId="{3B510805-FABC-4180-851D-B4748FA37ACB}" srcId="{B52D03A1-24A9-482F-B70F-EFCAE00912C0}" destId="{6A320052-222D-4ABF-BA15-2DD79D683B30}" srcOrd="0" destOrd="0" parTransId="{91EB0C13-6619-4B1E-B140-0588BEBF0E35}" sibTransId="{3C353F49-BC60-43E5-A846-F7C3C47335AE}"/>
    <dgm:cxn modelId="{0933E882-7A7A-46DA-B339-7BE8155E1AA7}" type="presOf" srcId="{B52D03A1-24A9-482F-B70F-EFCAE00912C0}" destId="{F2C0C17C-919F-4544-B45F-0E6717EC365F}" srcOrd="0" destOrd="0" presId="urn:microsoft.com/office/officeart/2005/8/layout/vList5"/>
    <dgm:cxn modelId="{85AB795B-5A5E-4D2B-8175-231B239D6ED3}" type="presOf" srcId="{315954F9-BEF9-42A6-81D2-CC11A1616B5D}" destId="{8D448DE8-431E-4C6E-8978-D574739A5CAC}" srcOrd="0" destOrd="2" presId="urn:microsoft.com/office/officeart/2005/8/layout/vList5"/>
    <dgm:cxn modelId="{8516AA1D-CE4E-42E9-BD4C-75FC07B896A3}" srcId="{14788596-86DD-4799-A29E-254F8EEB000B}" destId="{19AF0F69-CC63-4199-9073-44EF54D3F3E3}" srcOrd="3" destOrd="0" parTransId="{3758DB5D-FBC8-4DF8-A0CA-078B605BA725}" sibTransId="{C43527F5-1DA0-4729-B8AC-73CBB47ED53E}"/>
    <dgm:cxn modelId="{33ED540F-BBC0-4314-BE66-5832A40C65C4}" type="presOf" srcId="{9A118DF7-E77F-40A4-B8B2-24CBAC08EBB8}" destId="{79BEE291-CDAB-47AC-9A07-F3E78862C227}" srcOrd="0" destOrd="0" presId="urn:microsoft.com/office/officeart/2005/8/layout/vList5"/>
    <dgm:cxn modelId="{BE634777-1DC1-430B-A112-8F11397E1177}" srcId="{6BE2D461-3988-48EC-A1D3-6710CBFF0BE7}" destId="{C579D776-8875-4BFF-A7DE-A32F8EB91205}" srcOrd="2" destOrd="0" parTransId="{9AE7BFB3-6CE1-4C3C-82A8-9F7C725758DA}" sibTransId="{35DC2BFC-690D-4F2F-896D-6AB4753D9D44}"/>
    <dgm:cxn modelId="{6AF3EF68-23DC-4C87-8E18-A354056C28E5}" type="presOf" srcId="{14788596-86DD-4799-A29E-254F8EEB000B}" destId="{4A693B47-3F21-49CC-B548-CECFBF35B3CA}" srcOrd="0" destOrd="0" presId="urn:microsoft.com/office/officeart/2005/8/layout/vList5"/>
    <dgm:cxn modelId="{C239A5F5-F622-4E54-A7D1-1F7879D0A855}" type="presOf" srcId="{8A2942D2-B19C-43BA-BB7F-0F9DF7094184}" destId="{BB3BCE48-E0E5-4EF9-B11F-157AFB21CFED}" srcOrd="0" destOrd="0" presId="urn:microsoft.com/office/officeart/2005/8/layout/vList5"/>
    <dgm:cxn modelId="{E5D510F9-AC71-45D9-8037-2D5911ADA46C}" type="presParOf" srcId="{F2C0C17C-919F-4544-B45F-0E6717EC365F}" destId="{B0599BEE-E288-44E9-B18E-6B8F67B61DA5}" srcOrd="0" destOrd="0" presId="urn:microsoft.com/office/officeart/2005/8/layout/vList5"/>
    <dgm:cxn modelId="{058C8702-2891-4AB7-AC13-388604D3D413}" type="presParOf" srcId="{B0599BEE-E288-44E9-B18E-6B8F67B61DA5}" destId="{41D7FBCF-B21D-473C-99F6-7931977B9CD4}" srcOrd="0" destOrd="0" presId="urn:microsoft.com/office/officeart/2005/8/layout/vList5"/>
    <dgm:cxn modelId="{C0E33786-FEF7-4EBE-BECE-65C20A3A28A6}" type="presParOf" srcId="{B0599BEE-E288-44E9-B18E-6B8F67B61DA5}" destId="{79BEE291-CDAB-47AC-9A07-F3E78862C227}" srcOrd="1" destOrd="0" presId="urn:microsoft.com/office/officeart/2005/8/layout/vList5"/>
    <dgm:cxn modelId="{5537E509-9C9B-47A8-BB23-A104F080E6DC}" type="presParOf" srcId="{F2C0C17C-919F-4544-B45F-0E6717EC365F}" destId="{186076BB-845B-49EE-B08A-18E31D4C3F77}" srcOrd="1" destOrd="0" presId="urn:microsoft.com/office/officeart/2005/8/layout/vList5"/>
    <dgm:cxn modelId="{3072C28F-888F-483D-A197-78F2B7588981}" type="presParOf" srcId="{F2C0C17C-919F-4544-B45F-0E6717EC365F}" destId="{1FF22D1E-757E-4305-BFCA-97E8A7396798}" srcOrd="2" destOrd="0" presId="urn:microsoft.com/office/officeart/2005/8/layout/vList5"/>
    <dgm:cxn modelId="{753C091A-CFA8-4CD2-9413-E30736725DE7}" type="presParOf" srcId="{1FF22D1E-757E-4305-BFCA-97E8A7396798}" destId="{F1D2AF79-F468-42CA-81F6-2A65E7200259}" srcOrd="0" destOrd="0" presId="urn:microsoft.com/office/officeart/2005/8/layout/vList5"/>
    <dgm:cxn modelId="{40135AB8-4D45-46A4-8D6A-D2A70A5ECAD4}" type="presParOf" srcId="{1FF22D1E-757E-4305-BFCA-97E8A7396798}" destId="{BB3BCE48-E0E5-4EF9-B11F-157AFB21CFED}" srcOrd="1" destOrd="0" presId="urn:microsoft.com/office/officeart/2005/8/layout/vList5"/>
    <dgm:cxn modelId="{953A9D70-8A37-4790-BA8E-33B20E73DE8F}" type="presParOf" srcId="{F2C0C17C-919F-4544-B45F-0E6717EC365F}" destId="{1FD265D6-4E6E-467C-8D7E-4523D7846096}" srcOrd="3" destOrd="0" presId="urn:microsoft.com/office/officeart/2005/8/layout/vList5"/>
    <dgm:cxn modelId="{EAF36E22-7855-4DD9-9107-A47D4588116C}" type="presParOf" srcId="{F2C0C17C-919F-4544-B45F-0E6717EC365F}" destId="{D24C5349-6D2F-4664-A6FE-D889C27EFE8D}" srcOrd="4" destOrd="0" presId="urn:microsoft.com/office/officeart/2005/8/layout/vList5"/>
    <dgm:cxn modelId="{85E57F0C-6332-4353-8400-B573A0BBD516}" type="presParOf" srcId="{D24C5349-6D2F-4664-A6FE-D889C27EFE8D}" destId="{4A693B47-3F21-49CC-B548-CECFBF35B3CA}" srcOrd="0" destOrd="0" presId="urn:microsoft.com/office/officeart/2005/8/layout/vList5"/>
    <dgm:cxn modelId="{5E6B09C4-7E1F-49D7-BBC4-8145E54D133A}" type="presParOf" srcId="{D24C5349-6D2F-4664-A6FE-D889C27EFE8D}" destId="{8D448DE8-431E-4C6E-8978-D574739A5C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0FEA6A-B788-4561-BA59-585BBA65E84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77B7B2F-F899-4FF9-8EBD-45ADEDC8CDDA}">
      <dgm:prSet phldrT="[Tekst]" custT="1"/>
      <dgm:spPr/>
      <dgm:t>
        <a:bodyPr/>
        <a:lstStyle/>
        <a:p>
          <a:r>
            <a:rPr lang="pl-PL" sz="2800" b="1" dirty="0" smtClean="0"/>
            <a:t>SEKCJA S = EDI WYDAWCY EXTRA + ON LINE</a:t>
          </a:r>
          <a:endParaRPr lang="pl-PL" sz="2800" b="1" dirty="0"/>
        </a:p>
      </dgm:t>
    </dgm:pt>
    <dgm:pt modelId="{611C317C-BF37-41B6-98E9-758BDA9AB336}" type="parTrans" cxnId="{97F64CAA-8967-4997-91EC-06100C4346FC}">
      <dgm:prSet/>
      <dgm:spPr/>
      <dgm:t>
        <a:bodyPr/>
        <a:lstStyle/>
        <a:p>
          <a:endParaRPr lang="pl-PL"/>
        </a:p>
      </dgm:t>
    </dgm:pt>
    <dgm:pt modelId="{7FBF42B4-0E0A-4E22-8CC8-3A0A717D9EF9}" type="sibTrans" cxnId="{97F64CAA-8967-4997-91EC-06100C4346FC}">
      <dgm:prSet/>
      <dgm:spPr/>
      <dgm:t>
        <a:bodyPr/>
        <a:lstStyle/>
        <a:p>
          <a:endParaRPr lang="pl-PL"/>
        </a:p>
      </dgm:t>
    </dgm:pt>
    <dgm:pt modelId="{5507E10A-FDA1-470B-9CB1-602AC08DD62A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ABONAMENT MIESIĘCZNY  - ZGODNIE Z CENNIKIEM</a:t>
          </a:r>
          <a:endParaRPr lang="pl-PL" dirty="0">
            <a:solidFill>
              <a:schemeClr val="bg1"/>
            </a:solidFill>
          </a:endParaRPr>
        </a:p>
      </dgm:t>
    </dgm:pt>
    <dgm:pt modelId="{50B91B05-B197-4DC9-B45E-709EE13A8AE0}" type="parTrans" cxnId="{939B2079-6248-4EC0-9CC6-C9C279FEC53E}">
      <dgm:prSet/>
      <dgm:spPr/>
      <dgm:t>
        <a:bodyPr/>
        <a:lstStyle/>
        <a:p>
          <a:endParaRPr lang="pl-PL"/>
        </a:p>
      </dgm:t>
    </dgm:pt>
    <dgm:pt modelId="{F8A39EBE-207B-4E1C-AFE5-390C6ECF493B}" type="sibTrans" cxnId="{939B2079-6248-4EC0-9CC6-C9C279FEC53E}">
      <dgm:prSet/>
      <dgm:spPr/>
      <dgm:t>
        <a:bodyPr/>
        <a:lstStyle/>
        <a:p>
          <a:endParaRPr lang="pl-PL"/>
        </a:p>
      </dgm:t>
    </dgm:pt>
    <dgm:pt modelId="{D46A997F-6DC9-47EE-B17D-09634CE0B9E5}">
      <dgm:prSet phldrT="[Tekst]"/>
      <dgm:spPr/>
      <dgm:t>
        <a:bodyPr/>
        <a:lstStyle/>
        <a:p>
          <a:r>
            <a:rPr lang="pl-PL" u="sng" dirty="0" smtClean="0">
              <a:solidFill>
                <a:schemeClr val="bg1"/>
              </a:solidFill>
            </a:rPr>
            <a:t>Sekcja S obejmuje raporty on </a:t>
          </a:r>
          <a:r>
            <a:rPr lang="pl-PL" u="sng" dirty="0" err="1" smtClean="0">
              <a:solidFill>
                <a:schemeClr val="bg1"/>
              </a:solidFill>
            </a:rPr>
            <a:t>-lin</a:t>
          </a:r>
          <a:r>
            <a:rPr lang="pl-PL" u="sng" dirty="0" smtClean="0">
              <a:solidFill>
                <a:schemeClr val="bg1"/>
              </a:solidFill>
            </a:rPr>
            <a:t>e wg nazwy:</a:t>
          </a:r>
        </a:p>
        <a:p>
          <a:r>
            <a:rPr lang="pl-PL" u="none" dirty="0" smtClean="0">
              <a:solidFill>
                <a:schemeClr val="bg1"/>
              </a:solidFill>
            </a:rPr>
            <a:t>- Sprzedaż prosty</a:t>
          </a:r>
        </a:p>
        <a:p>
          <a:r>
            <a:rPr lang="pl-PL" u="none" dirty="0" smtClean="0">
              <a:solidFill>
                <a:schemeClr val="bg1"/>
              </a:solidFill>
            </a:rPr>
            <a:t>- Sprzedaż rozszerzony</a:t>
          </a:r>
        </a:p>
        <a:p>
          <a:endParaRPr lang="pl-PL" u="none" dirty="0" smtClean="0">
            <a:solidFill>
              <a:schemeClr val="bg1"/>
            </a:solidFill>
          </a:endParaRPr>
        </a:p>
        <a:p>
          <a:endParaRPr lang="pl-PL" u="none" dirty="0" smtClean="0">
            <a:solidFill>
              <a:schemeClr val="bg1"/>
            </a:solidFill>
          </a:endParaRPr>
        </a:p>
        <a:p>
          <a:endParaRPr lang="pl-PL" dirty="0">
            <a:solidFill>
              <a:schemeClr val="bg1"/>
            </a:solidFill>
          </a:endParaRPr>
        </a:p>
      </dgm:t>
    </dgm:pt>
    <dgm:pt modelId="{27C1DE31-07BC-4AEF-AA54-A71F9D1D33A4}" type="parTrans" cxnId="{5F409512-57CF-4324-9276-869684D931FF}">
      <dgm:prSet/>
      <dgm:spPr/>
      <dgm:t>
        <a:bodyPr/>
        <a:lstStyle/>
        <a:p>
          <a:endParaRPr lang="pl-PL"/>
        </a:p>
      </dgm:t>
    </dgm:pt>
    <dgm:pt modelId="{5AD37537-C4F0-4A4E-B8B9-E7DCBBF572A1}" type="sibTrans" cxnId="{5F409512-57CF-4324-9276-869684D931FF}">
      <dgm:prSet/>
      <dgm:spPr/>
      <dgm:t>
        <a:bodyPr/>
        <a:lstStyle/>
        <a:p>
          <a:endParaRPr lang="pl-PL"/>
        </a:p>
      </dgm:t>
    </dgm:pt>
    <dgm:pt modelId="{BB4D7F3C-4B1E-42B4-A535-B3440124208B}" type="pres">
      <dgm:prSet presAssocID="{F90FEA6A-B788-4561-BA59-585BBA65E84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8AE95D1-D452-43B5-9885-7F84B06649CF}" type="pres">
      <dgm:prSet presAssocID="{E77B7B2F-F899-4FF9-8EBD-45ADEDC8CDDA}" presName="parentLin" presStyleCnt="0"/>
      <dgm:spPr/>
    </dgm:pt>
    <dgm:pt modelId="{53C3BFBF-6855-4124-91EF-37FF54207425}" type="pres">
      <dgm:prSet presAssocID="{E77B7B2F-F899-4FF9-8EBD-45ADEDC8CDDA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18A958E-8F40-4DB7-9F5C-00803CFBE8B6}" type="pres">
      <dgm:prSet presAssocID="{E77B7B2F-F899-4FF9-8EBD-45ADEDC8CDDA}" presName="parentText" presStyleLbl="node1" presStyleIdx="0" presStyleCnt="3" custScaleX="142857" custScaleY="221218" custLinFactNeighborX="-60368" custLinFactNeighborY="-4135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BE9336-C185-4007-B1B2-92BD10F976AA}" type="pres">
      <dgm:prSet presAssocID="{E77B7B2F-F899-4FF9-8EBD-45ADEDC8CDDA}" presName="negativeSpace" presStyleCnt="0"/>
      <dgm:spPr/>
    </dgm:pt>
    <dgm:pt modelId="{3C5A925B-523E-40D5-96A3-4E31877D0A80}" type="pres">
      <dgm:prSet presAssocID="{E77B7B2F-F899-4FF9-8EBD-45ADEDC8CDDA}" presName="childText" presStyleLbl="conFgAcc1" presStyleIdx="0" presStyleCnt="3" custLinFactY="-117324" custLinFactNeighborY="-200000">
        <dgm:presLayoutVars>
          <dgm:bulletEnabled val="1"/>
        </dgm:presLayoutVars>
      </dgm:prSet>
      <dgm:spPr/>
    </dgm:pt>
    <dgm:pt modelId="{DEBA49C6-DE81-433E-B92F-ADCA3004AC77}" type="pres">
      <dgm:prSet presAssocID="{7FBF42B4-0E0A-4E22-8CC8-3A0A717D9EF9}" presName="spaceBetweenRectangles" presStyleCnt="0"/>
      <dgm:spPr/>
    </dgm:pt>
    <dgm:pt modelId="{4242A658-199A-4DC0-AC83-BD168952B6F1}" type="pres">
      <dgm:prSet presAssocID="{5507E10A-FDA1-470B-9CB1-602AC08DD62A}" presName="parentLin" presStyleCnt="0"/>
      <dgm:spPr/>
    </dgm:pt>
    <dgm:pt modelId="{8BC64D9C-DF3D-466F-B628-B88412A47B8C}" type="pres">
      <dgm:prSet presAssocID="{5507E10A-FDA1-470B-9CB1-602AC08DD62A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89C97B49-6022-4042-BB42-18E8FB2F83AD}" type="pres">
      <dgm:prSet presAssocID="{5507E10A-FDA1-470B-9CB1-602AC08DD62A}" presName="parentText" presStyleLbl="node1" presStyleIdx="1" presStyleCnt="3" custScaleX="142857" custLinFactNeighborX="-15094" custLinFactNeighborY="135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A4D64B-8135-49BB-9042-002B3E715DCA}" type="pres">
      <dgm:prSet presAssocID="{5507E10A-FDA1-470B-9CB1-602AC08DD62A}" presName="negativeSpace" presStyleCnt="0"/>
      <dgm:spPr/>
    </dgm:pt>
    <dgm:pt modelId="{039290A2-59FC-4843-A15E-77CAEF006DBA}" type="pres">
      <dgm:prSet presAssocID="{5507E10A-FDA1-470B-9CB1-602AC08DD62A}" presName="childText" presStyleLbl="conFgAcc1" presStyleIdx="1" presStyleCnt="3">
        <dgm:presLayoutVars>
          <dgm:bulletEnabled val="1"/>
        </dgm:presLayoutVars>
      </dgm:prSet>
      <dgm:spPr/>
    </dgm:pt>
    <dgm:pt modelId="{E821809B-90B3-4B60-BCCB-3A95DDCAEEBA}" type="pres">
      <dgm:prSet presAssocID="{F8A39EBE-207B-4E1C-AFE5-390C6ECF493B}" presName="spaceBetweenRectangles" presStyleCnt="0"/>
      <dgm:spPr/>
    </dgm:pt>
    <dgm:pt modelId="{0E695E0B-3827-40F7-BC68-52009C5ECF28}" type="pres">
      <dgm:prSet presAssocID="{D46A997F-6DC9-47EE-B17D-09634CE0B9E5}" presName="parentLin" presStyleCnt="0"/>
      <dgm:spPr/>
    </dgm:pt>
    <dgm:pt modelId="{699CA9B8-7F01-4473-907B-14DA48313199}" type="pres">
      <dgm:prSet presAssocID="{D46A997F-6DC9-47EE-B17D-09634CE0B9E5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9A8ABBBA-C3EC-47A7-B1B8-E055C1F0E722}" type="pres">
      <dgm:prSet presAssocID="{D46A997F-6DC9-47EE-B17D-09634CE0B9E5}" presName="parentText" presStyleLbl="node1" presStyleIdx="2" presStyleCnt="3" custScaleX="142997" custScaleY="490087" custLinFactNeighborX="-10736" custLinFactNeighborY="441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4F6EEA-84E0-40F2-B48F-242B05073475}" type="pres">
      <dgm:prSet presAssocID="{D46A997F-6DC9-47EE-B17D-09634CE0B9E5}" presName="negativeSpace" presStyleCnt="0"/>
      <dgm:spPr/>
    </dgm:pt>
    <dgm:pt modelId="{B4DBDD27-87EA-4030-BAE3-0B2C10DAA1B2}" type="pres">
      <dgm:prSet presAssocID="{D46A997F-6DC9-47EE-B17D-09634CE0B9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42F484B-3B78-43EA-9107-EE3E1CA330D7}" type="presOf" srcId="{D46A997F-6DC9-47EE-B17D-09634CE0B9E5}" destId="{9A8ABBBA-C3EC-47A7-B1B8-E055C1F0E722}" srcOrd="1" destOrd="0" presId="urn:microsoft.com/office/officeart/2005/8/layout/list1"/>
    <dgm:cxn modelId="{C2E3A74F-0D3B-467D-B038-EFA2291DE241}" type="presOf" srcId="{F90FEA6A-B788-4561-BA59-585BBA65E841}" destId="{BB4D7F3C-4B1E-42B4-A535-B3440124208B}" srcOrd="0" destOrd="0" presId="urn:microsoft.com/office/officeart/2005/8/layout/list1"/>
    <dgm:cxn modelId="{939B2079-6248-4EC0-9CC6-C9C279FEC53E}" srcId="{F90FEA6A-B788-4561-BA59-585BBA65E841}" destId="{5507E10A-FDA1-470B-9CB1-602AC08DD62A}" srcOrd="1" destOrd="0" parTransId="{50B91B05-B197-4DC9-B45E-709EE13A8AE0}" sibTransId="{F8A39EBE-207B-4E1C-AFE5-390C6ECF493B}"/>
    <dgm:cxn modelId="{FECCCDE7-BEA0-46F8-9CFC-A503A9356AB8}" type="presOf" srcId="{D46A997F-6DC9-47EE-B17D-09634CE0B9E5}" destId="{699CA9B8-7F01-4473-907B-14DA48313199}" srcOrd="0" destOrd="0" presId="urn:microsoft.com/office/officeart/2005/8/layout/list1"/>
    <dgm:cxn modelId="{73E3369E-8F46-48F2-A1D1-AA065214EFE7}" type="presOf" srcId="{5507E10A-FDA1-470B-9CB1-602AC08DD62A}" destId="{89C97B49-6022-4042-BB42-18E8FB2F83AD}" srcOrd="1" destOrd="0" presId="urn:microsoft.com/office/officeart/2005/8/layout/list1"/>
    <dgm:cxn modelId="{97F64CAA-8967-4997-91EC-06100C4346FC}" srcId="{F90FEA6A-B788-4561-BA59-585BBA65E841}" destId="{E77B7B2F-F899-4FF9-8EBD-45ADEDC8CDDA}" srcOrd="0" destOrd="0" parTransId="{611C317C-BF37-41B6-98E9-758BDA9AB336}" sibTransId="{7FBF42B4-0E0A-4E22-8CC8-3A0A717D9EF9}"/>
    <dgm:cxn modelId="{ECAA7097-F94A-49E1-AB8A-E07779A81B9A}" type="presOf" srcId="{E77B7B2F-F899-4FF9-8EBD-45ADEDC8CDDA}" destId="{53C3BFBF-6855-4124-91EF-37FF54207425}" srcOrd="0" destOrd="0" presId="urn:microsoft.com/office/officeart/2005/8/layout/list1"/>
    <dgm:cxn modelId="{53BADDEE-78C4-4B7A-B3D1-9EB870AEAF7C}" type="presOf" srcId="{E77B7B2F-F899-4FF9-8EBD-45ADEDC8CDDA}" destId="{F18A958E-8F40-4DB7-9F5C-00803CFBE8B6}" srcOrd="1" destOrd="0" presId="urn:microsoft.com/office/officeart/2005/8/layout/list1"/>
    <dgm:cxn modelId="{1A4C43CF-5E79-4DC5-8F81-ECA9523F47E6}" type="presOf" srcId="{5507E10A-FDA1-470B-9CB1-602AC08DD62A}" destId="{8BC64D9C-DF3D-466F-B628-B88412A47B8C}" srcOrd="0" destOrd="0" presId="urn:microsoft.com/office/officeart/2005/8/layout/list1"/>
    <dgm:cxn modelId="{5F409512-57CF-4324-9276-869684D931FF}" srcId="{F90FEA6A-B788-4561-BA59-585BBA65E841}" destId="{D46A997F-6DC9-47EE-B17D-09634CE0B9E5}" srcOrd="2" destOrd="0" parTransId="{27C1DE31-07BC-4AEF-AA54-A71F9D1D33A4}" sibTransId="{5AD37537-C4F0-4A4E-B8B9-E7DCBBF572A1}"/>
    <dgm:cxn modelId="{54D7276C-1A2C-4D91-A793-15E8D5646A91}" type="presParOf" srcId="{BB4D7F3C-4B1E-42B4-A535-B3440124208B}" destId="{08AE95D1-D452-43B5-9885-7F84B06649CF}" srcOrd="0" destOrd="0" presId="urn:microsoft.com/office/officeart/2005/8/layout/list1"/>
    <dgm:cxn modelId="{FEC61657-6FFA-492A-B085-7EB099259187}" type="presParOf" srcId="{08AE95D1-D452-43B5-9885-7F84B06649CF}" destId="{53C3BFBF-6855-4124-91EF-37FF54207425}" srcOrd="0" destOrd="0" presId="urn:microsoft.com/office/officeart/2005/8/layout/list1"/>
    <dgm:cxn modelId="{41FC87B4-6D0C-4A8B-99E1-94B30F396C88}" type="presParOf" srcId="{08AE95D1-D452-43B5-9885-7F84B06649CF}" destId="{F18A958E-8F40-4DB7-9F5C-00803CFBE8B6}" srcOrd="1" destOrd="0" presId="urn:microsoft.com/office/officeart/2005/8/layout/list1"/>
    <dgm:cxn modelId="{B30B6CD2-87C1-43AD-98D0-E872D344C36A}" type="presParOf" srcId="{BB4D7F3C-4B1E-42B4-A535-B3440124208B}" destId="{FABE9336-C185-4007-B1B2-92BD10F976AA}" srcOrd="1" destOrd="0" presId="urn:microsoft.com/office/officeart/2005/8/layout/list1"/>
    <dgm:cxn modelId="{19560160-E6A2-4F36-9E82-5762C795B7B4}" type="presParOf" srcId="{BB4D7F3C-4B1E-42B4-A535-B3440124208B}" destId="{3C5A925B-523E-40D5-96A3-4E31877D0A80}" srcOrd="2" destOrd="0" presId="urn:microsoft.com/office/officeart/2005/8/layout/list1"/>
    <dgm:cxn modelId="{79839608-2D7E-4CAA-B525-96EF0BB29C20}" type="presParOf" srcId="{BB4D7F3C-4B1E-42B4-A535-B3440124208B}" destId="{DEBA49C6-DE81-433E-B92F-ADCA3004AC77}" srcOrd="3" destOrd="0" presId="urn:microsoft.com/office/officeart/2005/8/layout/list1"/>
    <dgm:cxn modelId="{57197B81-7B1A-43FE-847D-D2B9F2BDF559}" type="presParOf" srcId="{BB4D7F3C-4B1E-42B4-A535-B3440124208B}" destId="{4242A658-199A-4DC0-AC83-BD168952B6F1}" srcOrd="4" destOrd="0" presId="urn:microsoft.com/office/officeart/2005/8/layout/list1"/>
    <dgm:cxn modelId="{88A5C2EB-4E88-4FC9-9979-38D38A1E5357}" type="presParOf" srcId="{4242A658-199A-4DC0-AC83-BD168952B6F1}" destId="{8BC64D9C-DF3D-466F-B628-B88412A47B8C}" srcOrd="0" destOrd="0" presId="urn:microsoft.com/office/officeart/2005/8/layout/list1"/>
    <dgm:cxn modelId="{3188B72C-E69D-4C1F-8BEC-EDC780C87EE3}" type="presParOf" srcId="{4242A658-199A-4DC0-AC83-BD168952B6F1}" destId="{89C97B49-6022-4042-BB42-18E8FB2F83AD}" srcOrd="1" destOrd="0" presId="urn:microsoft.com/office/officeart/2005/8/layout/list1"/>
    <dgm:cxn modelId="{8EDECE5A-22CF-4693-B98A-6A23636C3678}" type="presParOf" srcId="{BB4D7F3C-4B1E-42B4-A535-B3440124208B}" destId="{39A4D64B-8135-49BB-9042-002B3E715DCA}" srcOrd="5" destOrd="0" presId="urn:microsoft.com/office/officeart/2005/8/layout/list1"/>
    <dgm:cxn modelId="{3680EEF0-55BB-498C-9E1E-C4C26B0C31CC}" type="presParOf" srcId="{BB4D7F3C-4B1E-42B4-A535-B3440124208B}" destId="{039290A2-59FC-4843-A15E-77CAEF006DBA}" srcOrd="6" destOrd="0" presId="urn:microsoft.com/office/officeart/2005/8/layout/list1"/>
    <dgm:cxn modelId="{AE94A7C9-4282-40D2-B650-380CD12ADF05}" type="presParOf" srcId="{BB4D7F3C-4B1E-42B4-A535-B3440124208B}" destId="{E821809B-90B3-4B60-BCCB-3A95DDCAEEBA}" srcOrd="7" destOrd="0" presId="urn:microsoft.com/office/officeart/2005/8/layout/list1"/>
    <dgm:cxn modelId="{2D3E49A6-2723-44EA-A01F-65723FCF8419}" type="presParOf" srcId="{BB4D7F3C-4B1E-42B4-A535-B3440124208B}" destId="{0E695E0B-3827-40F7-BC68-52009C5ECF28}" srcOrd="8" destOrd="0" presId="urn:microsoft.com/office/officeart/2005/8/layout/list1"/>
    <dgm:cxn modelId="{0B16EDCA-26F4-45CF-B96F-A376153A1D67}" type="presParOf" srcId="{0E695E0B-3827-40F7-BC68-52009C5ECF28}" destId="{699CA9B8-7F01-4473-907B-14DA48313199}" srcOrd="0" destOrd="0" presId="urn:microsoft.com/office/officeart/2005/8/layout/list1"/>
    <dgm:cxn modelId="{4AF9D0DB-1A6A-4FEB-A4BC-CC06F41CF96D}" type="presParOf" srcId="{0E695E0B-3827-40F7-BC68-52009C5ECF28}" destId="{9A8ABBBA-C3EC-47A7-B1B8-E055C1F0E722}" srcOrd="1" destOrd="0" presId="urn:microsoft.com/office/officeart/2005/8/layout/list1"/>
    <dgm:cxn modelId="{11614C89-D414-4846-9A43-AAB0201BF9E3}" type="presParOf" srcId="{BB4D7F3C-4B1E-42B4-A535-B3440124208B}" destId="{DB4F6EEA-84E0-40F2-B48F-242B05073475}" srcOrd="9" destOrd="0" presId="urn:microsoft.com/office/officeart/2005/8/layout/list1"/>
    <dgm:cxn modelId="{5B3C262D-7D9B-4C0A-9BC9-A6F91F71F22D}" type="presParOf" srcId="{BB4D7F3C-4B1E-42B4-A535-B3440124208B}" destId="{B4DBDD27-87EA-4030-BAE3-0B2C10DAA1B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0FEA6A-B788-4561-BA59-585BBA65E84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77B7B2F-F899-4FF9-8EBD-45ADEDC8CDDA}">
      <dgm:prSet phldrT="[Tekst]" custT="1"/>
      <dgm:spPr/>
      <dgm:t>
        <a:bodyPr/>
        <a:lstStyle/>
        <a:p>
          <a:r>
            <a:rPr lang="pl-PL" sz="2800" b="1" dirty="0" smtClean="0"/>
            <a:t>SEKCJA </a:t>
          </a:r>
          <a:r>
            <a:rPr lang="pl-PL" sz="4400" b="1" dirty="0" smtClean="0"/>
            <a:t>S+</a:t>
          </a:r>
          <a:r>
            <a:rPr lang="pl-PL" sz="2800" b="1" dirty="0" smtClean="0"/>
            <a:t> = EDI WYDAWCY EXTRA + ON LINE 	          </a:t>
          </a:r>
          <a:r>
            <a:rPr lang="pl-PL" sz="2800" b="1" dirty="0" smtClean="0"/>
            <a:t>+ ON LINE NA </a:t>
          </a:r>
          <a:r>
            <a:rPr lang="pl-PL" sz="2800" b="1" dirty="0" smtClean="0"/>
            <a:t>PSP</a:t>
          </a:r>
          <a:endParaRPr lang="pl-PL" sz="2800" b="1" dirty="0"/>
        </a:p>
      </dgm:t>
    </dgm:pt>
    <dgm:pt modelId="{611C317C-BF37-41B6-98E9-758BDA9AB336}" type="parTrans" cxnId="{97F64CAA-8967-4997-91EC-06100C4346FC}">
      <dgm:prSet/>
      <dgm:spPr/>
      <dgm:t>
        <a:bodyPr/>
        <a:lstStyle/>
        <a:p>
          <a:endParaRPr lang="pl-PL"/>
        </a:p>
      </dgm:t>
    </dgm:pt>
    <dgm:pt modelId="{7FBF42B4-0E0A-4E22-8CC8-3A0A717D9EF9}" type="sibTrans" cxnId="{97F64CAA-8967-4997-91EC-06100C4346FC}">
      <dgm:prSet/>
      <dgm:spPr/>
      <dgm:t>
        <a:bodyPr/>
        <a:lstStyle/>
        <a:p>
          <a:endParaRPr lang="pl-PL"/>
        </a:p>
      </dgm:t>
    </dgm:pt>
    <dgm:pt modelId="{5507E10A-FDA1-470B-9CB1-602AC08DD62A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ABONAMENT MIESIĘCZNY  - ZGODNIE Z CENNIKIEM</a:t>
          </a:r>
          <a:endParaRPr lang="pl-PL" dirty="0">
            <a:solidFill>
              <a:schemeClr val="bg1"/>
            </a:solidFill>
          </a:endParaRPr>
        </a:p>
      </dgm:t>
    </dgm:pt>
    <dgm:pt modelId="{50B91B05-B197-4DC9-B45E-709EE13A8AE0}" type="parTrans" cxnId="{939B2079-6248-4EC0-9CC6-C9C279FEC53E}">
      <dgm:prSet/>
      <dgm:spPr/>
      <dgm:t>
        <a:bodyPr/>
        <a:lstStyle/>
        <a:p>
          <a:endParaRPr lang="pl-PL"/>
        </a:p>
      </dgm:t>
    </dgm:pt>
    <dgm:pt modelId="{F8A39EBE-207B-4E1C-AFE5-390C6ECF493B}" type="sibTrans" cxnId="{939B2079-6248-4EC0-9CC6-C9C279FEC53E}">
      <dgm:prSet/>
      <dgm:spPr/>
      <dgm:t>
        <a:bodyPr/>
        <a:lstStyle/>
        <a:p>
          <a:endParaRPr lang="pl-PL"/>
        </a:p>
      </dgm:t>
    </dgm:pt>
    <dgm:pt modelId="{D46A997F-6DC9-47EE-B17D-09634CE0B9E5}">
      <dgm:prSet phldrT="[Tekst]" custT="1"/>
      <dgm:spPr/>
      <dgm:t>
        <a:bodyPr/>
        <a:lstStyle/>
        <a:p>
          <a:r>
            <a:rPr lang="pl-PL" sz="1800" u="sng" dirty="0" smtClean="0">
              <a:solidFill>
                <a:schemeClr val="bg1"/>
              </a:solidFill>
            </a:rPr>
            <a:t>Sekcja </a:t>
          </a:r>
          <a:r>
            <a:rPr lang="pl-PL" sz="2400" u="sng" dirty="0" smtClean="0">
              <a:solidFill>
                <a:schemeClr val="bg1"/>
              </a:solidFill>
            </a:rPr>
            <a:t>S+</a:t>
          </a:r>
          <a:r>
            <a:rPr lang="pl-PL" sz="1800" u="sng" dirty="0" smtClean="0">
              <a:solidFill>
                <a:schemeClr val="bg1"/>
              </a:solidFill>
            </a:rPr>
            <a:t> obejmuje </a:t>
          </a:r>
          <a:r>
            <a:rPr lang="pl-PL" sz="1800" u="sng" dirty="0" smtClean="0">
              <a:solidFill>
                <a:schemeClr val="bg1"/>
              </a:solidFill>
            </a:rPr>
            <a:t>raporty Sekcji S oraz dodatkowe </a:t>
          </a:r>
          <a:r>
            <a:rPr lang="pl-PL" sz="1800" u="sng" dirty="0" smtClean="0">
              <a:solidFill>
                <a:schemeClr val="bg1"/>
              </a:solidFill>
            </a:rPr>
            <a:t>raporty wg nazwy:</a:t>
          </a:r>
        </a:p>
        <a:p>
          <a:r>
            <a:rPr lang="pl-PL" sz="1800" u="none" dirty="0" smtClean="0">
              <a:solidFill>
                <a:schemeClr val="bg1"/>
              </a:solidFill>
            </a:rPr>
            <a:t>- Dane na PSP (w trakcie sprzedaży) prosty</a:t>
          </a:r>
        </a:p>
        <a:p>
          <a:r>
            <a:rPr lang="pl-PL" sz="1800" u="none" dirty="0" smtClean="0">
              <a:solidFill>
                <a:schemeClr val="bg1"/>
              </a:solidFill>
            </a:rPr>
            <a:t>- Dane z PSP (w trakcie sprzedaży) rozszerzony</a:t>
          </a:r>
        </a:p>
        <a:p>
          <a:endParaRPr lang="pl-PL" sz="1800" u="none" dirty="0" smtClean="0">
            <a:solidFill>
              <a:schemeClr val="bg1"/>
            </a:solidFill>
          </a:endParaRPr>
        </a:p>
        <a:p>
          <a:endParaRPr lang="pl-PL" sz="1800" dirty="0">
            <a:solidFill>
              <a:schemeClr val="bg1"/>
            </a:solidFill>
          </a:endParaRPr>
        </a:p>
      </dgm:t>
    </dgm:pt>
    <dgm:pt modelId="{27C1DE31-07BC-4AEF-AA54-A71F9D1D33A4}" type="parTrans" cxnId="{5F409512-57CF-4324-9276-869684D931FF}">
      <dgm:prSet/>
      <dgm:spPr/>
      <dgm:t>
        <a:bodyPr/>
        <a:lstStyle/>
        <a:p>
          <a:endParaRPr lang="pl-PL"/>
        </a:p>
      </dgm:t>
    </dgm:pt>
    <dgm:pt modelId="{5AD37537-C4F0-4A4E-B8B9-E7DCBBF572A1}" type="sibTrans" cxnId="{5F409512-57CF-4324-9276-869684D931FF}">
      <dgm:prSet/>
      <dgm:spPr/>
      <dgm:t>
        <a:bodyPr/>
        <a:lstStyle/>
        <a:p>
          <a:endParaRPr lang="pl-PL"/>
        </a:p>
      </dgm:t>
    </dgm:pt>
    <dgm:pt modelId="{BB4D7F3C-4B1E-42B4-A535-B3440124208B}" type="pres">
      <dgm:prSet presAssocID="{F90FEA6A-B788-4561-BA59-585BBA65E84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8AE95D1-D452-43B5-9885-7F84B06649CF}" type="pres">
      <dgm:prSet presAssocID="{E77B7B2F-F899-4FF9-8EBD-45ADEDC8CDDA}" presName="parentLin" presStyleCnt="0"/>
      <dgm:spPr/>
    </dgm:pt>
    <dgm:pt modelId="{53C3BFBF-6855-4124-91EF-37FF54207425}" type="pres">
      <dgm:prSet presAssocID="{E77B7B2F-F899-4FF9-8EBD-45ADEDC8CDDA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18A958E-8F40-4DB7-9F5C-00803CFBE8B6}" type="pres">
      <dgm:prSet presAssocID="{E77B7B2F-F899-4FF9-8EBD-45ADEDC8CDDA}" presName="parentText" presStyleLbl="node1" presStyleIdx="0" presStyleCnt="3" custScaleX="157296" custScaleY="221218" custLinFactNeighborX="-60368" custLinFactNeighborY="-4135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BE9336-C185-4007-B1B2-92BD10F976AA}" type="pres">
      <dgm:prSet presAssocID="{E77B7B2F-F899-4FF9-8EBD-45ADEDC8CDDA}" presName="negativeSpace" presStyleCnt="0"/>
      <dgm:spPr/>
    </dgm:pt>
    <dgm:pt modelId="{3C5A925B-523E-40D5-96A3-4E31877D0A80}" type="pres">
      <dgm:prSet presAssocID="{E77B7B2F-F899-4FF9-8EBD-45ADEDC8CDDA}" presName="childText" presStyleLbl="conFgAcc1" presStyleIdx="0" presStyleCnt="3" custLinFactY="-117324" custLinFactNeighborY="-200000">
        <dgm:presLayoutVars>
          <dgm:bulletEnabled val="1"/>
        </dgm:presLayoutVars>
      </dgm:prSet>
      <dgm:spPr/>
    </dgm:pt>
    <dgm:pt modelId="{DEBA49C6-DE81-433E-B92F-ADCA3004AC77}" type="pres">
      <dgm:prSet presAssocID="{7FBF42B4-0E0A-4E22-8CC8-3A0A717D9EF9}" presName="spaceBetweenRectangles" presStyleCnt="0"/>
      <dgm:spPr/>
    </dgm:pt>
    <dgm:pt modelId="{4242A658-199A-4DC0-AC83-BD168952B6F1}" type="pres">
      <dgm:prSet presAssocID="{5507E10A-FDA1-470B-9CB1-602AC08DD62A}" presName="parentLin" presStyleCnt="0"/>
      <dgm:spPr/>
    </dgm:pt>
    <dgm:pt modelId="{8BC64D9C-DF3D-466F-B628-B88412A47B8C}" type="pres">
      <dgm:prSet presAssocID="{5507E10A-FDA1-470B-9CB1-602AC08DD62A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89C97B49-6022-4042-BB42-18E8FB2F83AD}" type="pres">
      <dgm:prSet presAssocID="{5507E10A-FDA1-470B-9CB1-602AC08DD62A}" presName="parentText" presStyleLbl="node1" presStyleIdx="1" presStyleCnt="3" custScaleX="142857" custLinFactNeighborX="-15094" custLinFactNeighborY="135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A4D64B-8135-49BB-9042-002B3E715DCA}" type="pres">
      <dgm:prSet presAssocID="{5507E10A-FDA1-470B-9CB1-602AC08DD62A}" presName="negativeSpace" presStyleCnt="0"/>
      <dgm:spPr/>
    </dgm:pt>
    <dgm:pt modelId="{039290A2-59FC-4843-A15E-77CAEF006DBA}" type="pres">
      <dgm:prSet presAssocID="{5507E10A-FDA1-470B-9CB1-602AC08DD62A}" presName="childText" presStyleLbl="conFgAcc1" presStyleIdx="1" presStyleCnt="3">
        <dgm:presLayoutVars>
          <dgm:bulletEnabled val="1"/>
        </dgm:presLayoutVars>
      </dgm:prSet>
      <dgm:spPr/>
    </dgm:pt>
    <dgm:pt modelId="{E821809B-90B3-4B60-BCCB-3A95DDCAEEBA}" type="pres">
      <dgm:prSet presAssocID="{F8A39EBE-207B-4E1C-AFE5-390C6ECF493B}" presName="spaceBetweenRectangles" presStyleCnt="0"/>
      <dgm:spPr/>
    </dgm:pt>
    <dgm:pt modelId="{0E695E0B-3827-40F7-BC68-52009C5ECF28}" type="pres">
      <dgm:prSet presAssocID="{D46A997F-6DC9-47EE-B17D-09634CE0B9E5}" presName="parentLin" presStyleCnt="0"/>
      <dgm:spPr/>
    </dgm:pt>
    <dgm:pt modelId="{699CA9B8-7F01-4473-907B-14DA48313199}" type="pres">
      <dgm:prSet presAssocID="{D46A997F-6DC9-47EE-B17D-09634CE0B9E5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9A8ABBBA-C3EC-47A7-B1B8-E055C1F0E722}" type="pres">
      <dgm:prSet presAssocID="{D46A997F-6DC9-47EE-B17D-09634CE0B9E5}" presName="parentText" presStyleLbl="node1" presStyleIdx="2" presStyleCnt="3" custScaleX="142997" custScaleY="490087" custLinFactNeighborX="-10736" custLinFactNeighborY="441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4F6EEA-84E0-40F2-B48F-242B05073475}" type="pres">
      <dgm:prSet presAssocID="{D46A997F-6DC9-47EE-B17D-09634CE0B9E5}" presName="negativeSpace" presStyleCnt="0"/>
      <dgm:spPr/>
    </dgm:pt>
    <dgm:pt modelId="{B4DBDD27-87EA-4030-BAE3-0B2C10DAA1B2}" type="pres">
      <dgm:prSet presAssocID="{D46A997F-6DC9-47EE-B17D-09634CE0B9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4592EBA-EA1B-4B5F-A714-3AE6CF9F9114}" type="presOf" srcId="{D46A997F-6DC9-47EE-B17D-09634CE0B9E5}" destId="{699CA9B8-7F01-4473-907B-14DA48313199}" srcOrd="0" destOrd="0" presId="urn:microsoft.com/office/officeart/2005/8/layout/list1"/>
    <dgm:cxn modelId="{2189C6D3-4522-42FB-A1EA-6FBBD03A1441}" type="presOf" srcId="{E77B7B2F-F899-4FF9-8EBD-45ADEDC8CDDA}" destId="{53C3BFBF-6855-4124-91EF-37FF54207425}" srcOrd="0" destOrd="0" presId="urn:microsoft.com/office/officeart/2005/8/layout/list1"/>
    <dgm:cxn modelId="{CECC1195-9C84-4AAE-AAE9-9AED50A73873}" type="presOf" srcId="{5507E10A-FDA1-470B-9CB1-602AC08DD62A}" destId="{8BC64D9C-DF3D-466F-B628-B88412A47B8C}" srcOrd="0" destOrd="0" presId="urn:microsoft.com/office/officeart/2005/8/layout/list1"/>
    <dgm:cxn modelId="{DC0C3498-78E8-4763-8384-D7C23E0BFE92}" type="presOf" srcId="{E77B7B2F-F899-4FF9-8EBD-45ADEDC8CDDA}" destId="{F18A958E-8F40-4DB7-9F5C-00803CFBE8B6}" srcOrd="1" destOrd="0" presId="urn:microsoft.com/office/officeart/2005/8/layout/list1"/>
    <dgm:cxn modelId="{033BB85B-9F1C-44B9-95A7-33B2E8F49382}" type="presOf" srcId="{5507E10A-FDA1-470B-9CB1-602AC08DD62A}" destId="{89C97B49-6022-4042-BB42-18E8FB2F83AD}" srcOrd="1" destOrd="0" presId="urn:microsoft.com/office/officeart/2005/8/layout/list1"/>
    <dgm:cxn modelId="{939B2079-6248-4EC0-9CC6-C9C279FEC53E}" srcId="{F90FEA6A-B788-4561-BA59-585BBA65E841}" destId="{5507E10A-FDA1-470B-9CB1-602AC08DD62A}" srcOrd="1" destOrd="0" parTransId="{50B91B05-B197-4DC9-B45E-709EE13A8AE0}" sibTransId="{F8A39EBE-207B-4E1C-AFE5-390C6ECF493B}"/>
    <dgm:cxn modelId="{6A6CDC35-CAF3-41F3-801A-8DAD43376E55}" type="presOf" srcId="{F90FEA6A-B788-4561-BA59-585BBA65E841}" destId="{BB4D7F3C-4B1E-42B4-A535-B3440124208B}" srcOrd="0" destOrd="0" presId="urn:microsoft.com/office/officeart/2005/8/layout/list1"/>
    <dgm:cxn modelId="{DD71E99A-54E3-43C1-AD2C-BF423905B506}" type="presOf" srcId="{D46A997F-6DC9-47EE-B17D-09634CE0B9E5}" destId="{9A8ABBBA-C3EC-47A7-B1B8-E055C1F0E722}" srcOrd="1" destOrd="0" presId="urn:microsoft.com/office/officeart/2005/8/layout/list1"/>
    <dgm:cxn modelId="{5F409512-57CF-4324-9276-869684D931FF}" srcId="{F90FEA6A-B788-4561-BA59-585BBA65E841}" destId="{D46A997F-6DC9-47EE-B17D-09634CE0B9E5}" srcOrd="2" destOrd="0" parTransId="{27C1DE31-07BC-4AEF-AA54-A71F9D1D33A4}" sibTransId="{5AD37537-C4F0-4A4E-B8B9-E7DCBBF572A1}"/>
    <dgm:cxn modelId="{97F64CAA-8967-4997-91EC-06100C4346FC}" srcId="{F90FEA6A-B788-4561-BA59-585BBA65E841}" destId="{E77B7B2F-F899-4FF9-8EBD-45ADEDC8CDDA}" srcOrd="0" destOrd="0" parTransId="{611C317C-BF37-41B6-98E9-758BDA9AB336}" sibTransId="{7FBF42B4-0E0A-4E22-8CC8-3A0A717D9EF9}"/>
    <dgm:cxn modelId="{41929F4B-FE27-4446-8F3F-8546750E89BB}" type="presParOf" srcId="{BB4D7F3C-4B1E-42B4-A535-B3440124208B}" destId="{08AE95D1-D452-43B5-9885-7F84B06649CF}" srcOrd="0" destOrd="0" presId="urn:microsoft.com/office/officeart/2005/8/layout/list1"/>
    <dgm:cxn modelId="{915BED93-D848-4E94-9739-4B21D95E39ED}" type="presParOf" srcId="{08AE95D1-D452-43B5-9885-7F84B06649CF}" destId="{53C3BFBF-6855-4124-91EF-37FF54207425}" srcOrd="0" destOrd="0" presId="urn:microsoft.com/office/officeart/2005/8/layout/list1"/>
    <dgm:cxn modelId="{69D3C49B-DC2B-4E93-A869-8A00CEB2C519}" type="presParOf" srcId="{08AE95D1-D452-43B5-9885-7F84B06649CF}" destId="{F18A958E-8F40-4DB7-9F5C-00803CFBE8B6}" srcOrd="1" destOrd="0" presId="urn:microsoft.com/office/officeart/2005/8/layout/list1"/>
    <dgm:cxn modelId="{121B391B-D72B-45EA-A26E-28D585573EF6}" type="presParOf" srcId="{BB4D7F3C-4B1E-42B4-A535-B3440124208B}" destId="{FABE9336-C185-4007-B1B2-92BD10F976AA}" srcOrd="1" destOrd="0" presId="urn:microsoft.com/office/officeart/2005/8/layout/list1"/>
    <dgm:cxn modelId="{438B654C-85CA-4CE9-90E7-3518DC6AFCA5}" type="presParOf" srcId="{BB4D7F3C-4B1E-42B4-A535-B3440124208B}" destId="{3C5A925B-523E-40D5-96A3-4E31877D0A80}" srcOrd="2" destOrd="0" presId="urn:microsoft.com/office/officeart/2005/8/layout/list1"/>
    <dgm:cxn modelId="{E1DFB5E7-BB75-4EB6-A3E4-4534EFE0A5BD}" type="presParOf" srcId="{BB4D7F3C-4B1E-42B4-A535-B3440124208B}" destId="{DEBA49C6-DE81-433E-B92F-ADCA3004AC77}" srcOrd="3" destOrd="0" presId="urn:microsoft.com/office/officeart/2005/8/layout/list1"/>
    <dgm:cxn modelId="{456CF637-079F-425D-90D9-D13C7FA79D4D}" type="presParOf" srcId="{BB4D7F3C-4B1E-42B4-A535-B3440124208B}" destId="{4242A658-199A-4DC0-AC83-BD168952B6F1}" srcOrd="4" destOrd="0" presId="urn:microsoft.com/office/officeart/2005/8/layout/list1"/>
    <dgm:cxn modelId="{2AB3DDA0-44B7-4BD2-9748-D2AE403DEF96}" type="presParOf" srcId="{4242A658-199A-4DC0-AC83-BD168952B6F1}" destId="{8BC64D9C-DF3D-466F-B628-B88412A47B8C}" srcOrd="0" destOrd="0" presId="urn:microsoft.com/office/officeart/2005/8/layout/list1"/>
    <dgm:cxn modelId="{CD48BCED-02EB-413D-9794-2D8AEE9FA760}" type="presParOf" srcId="{4242A658-199A-4DC0-AC83-BD168952B6F1}" destId="{89C97B49-6022-4042-BB42-18E8FB2F83AD}" srcOrd="1" destOrd="0" presId="urn:microsoft.com/office/officeart/2005/8/layout/list1"/>
    <dgm:cxn modelId="{4421AA25-064F-4E80-9564-E8E9380789DC}" type="presParOf" srcId="{BB4D7F3C-4B1E-42B4-A535-B3440124208B}" destId="{39A4D64B-8135-49BB-9042-002B3E715DCA}" srcOrd="5" destOrd="0" presId="urn:microsoft.com/office/officeart/2005/8/layout/list1"/>
    <dgm:cxn modelId="{3983F030-7002-4104-B0DF-CB61BCA3B2F9}" type="presParOf" srcId="{BB4D7F3C-4B1E-42B4-A535-B3440124208B}" destId="{039290A2-59FC-4843-A15E-77CAEF006DBA}" srcOrd="6" destOrd="0" presId="urn:microsoft.com/office/officeart/2005/8/layout/list1"/>
    <dgm:cxn modelId="{E66C8147-3918-479D-9D43-55286BB9DD10}" type="presParOf" srcId="{BB4D7F3C-4B1E-42B4-A535-B3440124208B}" destId="{E821809B-90B3-4B60-BCCB-3A95DDCAEEBA}" srcOrd="7" destOrd="0" presId="urn:microsoft.com/office/officeart/2005/8/layout/list1"/>
    <dgm:cxn modelId="{C4A228B1-C32D-47F6-8F09-2ACC9BD4B66D}" type="presParOf" srcId="{BB4D7F3C-4B1E-42B4-A535-B3440124208B}" destId="{0E695E0B-3827-40F7-BC68-52009C5ECF28}" srcOrd="8" destOrd="0" presId="urn:microsoft.com/office/officeart/2005/8/layout/list1"/>
    <dgm:cxn modelId="{4F0A72EC-E082-4B43-913F-4DCE9806B146}" type="presParOf" srcId="{0E695E0B-3827-40F7-BC68-52009C5ECF28}" destId="{699CA9B8-7F01-4473-907B-14DA48313199}" srcOrd="0" destOrd="0" presId="urn:microsoft.com/office/officeart/2005/8/layout/list1"/>
    <dgm:cxn modelId="{98A4E8A3-9F23-41B4-A985-3A7A24927487}" type="presParOf" srcId="{0E695E0B-3827-40F7-BC68-52009C5ECF28}" destId="{9A8ABBBA-C3EC-47A7-B1B8-E055C1F0E722}" srcOrd="1" destOrd="0" presId="urn:microsoft.com/office/officeart/2005/8/layout/list1"/>
    <dgm:cxn modelId="{43D72D97-AAFB-4C69-9536-29F58AD8A288}" type="presParOf" srcId="{BB4D7F3C-4B1E-42B4-A535-B3440124208B}" destId="{DB4F6EEA-84E0-40F2-B48F-242B05073475}" srcOrd="9" destOrd="0" presId="urn:microsoft.com/office/officeart/2005/8/layout/list1"/>
    <dgm:cxn modelId="{8FB0C270-B9C2-4EDA-A243-5F06BAE14CFA}" type="presParOf" srcId="{BB4D7F3C-4B1E-42B4-A535-B3440124208B}" destId="{B4DBDD27-87EA-4030-BAE3-0B2C10DAA1B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2D03A1-24A9-482F-B70F-EFCAE00912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320052-222D-4ABF-BA15-2DD79D683B30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/>
            <a:t>Z</a:t>
          </a:r>
          <a:endParaRPr lang="pl-PL" dirty="0"/>
        </a:p>
      </dgm:t>
    </dgm:pt>
    <dgm:pt modelId="{91EB0C13-6619-4B1E-B140-0588BEBF0E35}" type="parTrans" cxnId="{3B510805-FABC-4180-851D-B4748FA37ACB}">
      <dgm:prSet/>
      <dgm:spPr/>
      <dgm:t>
        <a:bodyPr/>
        <a:lstStyle/>
        <a:p>
          <a:endParaRPr lang="pl-PL"/>
        </a:p>
      </dgm:t>
    </dgm:pt>
    <dgm:pt modelId="{3C353F49-BC60-43E5-A846-F7C3C47335AE}" type="sibTrans" cxnId="{3B510805-FABC-4180-851D-B4748FA37ACB}">
      <dgm:prSet/>
      <dgm:spPr/>
      <dgm:t>
        <a:bodyPr/>
        <a:lstStyle/>
        <a:p>
          <a:endParaRPr lang="pl-PL"/>
        </a:p>
      </dgm:t>
    </dgm:pt>
    <dgm:pt modelId="{9A118DF7-E77F-40A4-B8B2-24CBAC08EBB8}">
      <dgm:prSet phldrT="[Tekst]"/>
      <dgm:spPr>
        <a:solidFill>
          <a:srgbClr val="FF0000"/>
        </a:solidFill>
      </dgm:spPr>
      <dgm:t>
        <a:bodyPr/>
        <a:lstStyle/>
        <a:p>
          <a:r>
            <a:rPr lang="pl-PL" u="sng" dirty="0" smtClean="0">
              <a:solidFill>
                <a:schemeClr val="bg1"/>
              </a:solidFill>
            </a:rPr>
            <a:t>Sekcja Zwroty</a:t>
          </a:r>
          <a:endParaRPr lang="pl-PL" u="sng" dirty="0">
            <a:solidFill>
              <a:schemeClr val="bg1"/>
            </a:solidFill>
          </a:endParaRPr>
        </a:p>
      </dgm:t>
    </dgm:pt>
    <dgm:pt modelId="{6F3C3760-1CC1-4094-A0E0-D0D9B1CFFB71}" type="parTrans" cxnId="{50F17176-26A7-45AA-9BB4-20C60E5A0D39}">
      <dgm:prSet/>
      <dgm:spPr/>
      <dgm:t>
        <a:bodyPr/>
        <a:lstStyle/>
        <a:p>
          <a:endParaRPr lang="pl-PL"/>
        </a:p>
      </dgm:t>
    </dgm:pt>
    <dgm:pt modelId="{5FEFE08D-75C5-4941-824E-D96FCE741408}" type="sibTrans" cxnId="{50F17176-26A7-45AA-9BB4-20C60E5A0D39}">
      <dgm:prSet/>
      <dgm:spPr/>
      <dgm:t>
        <a:bodyPr/>
        <a:lstStyle/>
        <a:p>
          <a:endParaRPr lang="pl-PL"/>
        </a:p>
      </dgm:t>
    </dgm:pt>
    <dgm:pt modelId="{46CCE16A-BCE4-4F62-B528-5A3EB6EA9D3D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o zwrotach tytułów z rozliczonych punktów sprzedaży</a:t>
          </a:r>
          <a:endParaRPr lang="pl-PL" dirty="0">
            <a:solidFill>
              <a:schemeClr val="bg1"/>
            </a:solidFill>
          </a:endParaRPr>
        </a:p>
      </dgm:t>
    </dgm:pt>
    <dgm:pt modelId="{B8C6FC37-B564-466E-B81D-F698A843EC6E}" type="parTrans" cxnId="{822BC265-0A6A-4B79-AB6B-D515F719B493}">
      <dgm:prSet/>
      <dgm:spPr/>
      <dgm:t>
        <a:bodyPr/>
        <a:lstStyle/>
        <a:p>
          <a:endParaRPr lang="pl-PL"/>
        </a:p>
      </dgm:t>
    </dgm:pt>
    <dgm:pt modelId="{422762DC-329C-408F-99E7-A88380A447A3}" type="sibTrans" cxnId="{822BC265-0A6A-4B79-AB6B-D515F719B493}">
      <dgm:prSet/>
      <dgm:spPr/>
      <dgm:t>
        <a:bodyPr/>
        <a:lstStyle/>
        <a:p>
          <a:endParaRPr lang="pl-PL"/>
        </a:p>
      </dgm:t>
    </dgm:pt>
    <dgm:pt modelId="{F2C0C17C-919F-4544-B45F-0E6717EC365F}" type="pres">
      <dgm:prSet presAssocID="{B52D03A1-24A9-482F-B70F-EFCAE00912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0599BEE-E288-44E9-B18E-6B8F67B61DA5}" type="pres">
      <dgm:prSet presAssocID="{6A320052-222D-4ABF-BA15-2DD79D683B30}" presName="linNode" presStyleCnt="0"/>
      <dgm:spPr/>
    </dgm:pt>
    <dgm:pt modelId="{41D7FBCF-B21D-473C-99F6-7931977B9CD4}" type="pres">
      <dgm:prSet presAssocID="{6A320052-222D-4ABF-BA15-2DD79D683B3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BEE291-CDAB-47AC-9A07-F3E78862C227}" type="pres">
      <dgm:prSet presAssocID="{6A320052-222D-4ABF-BA15-2DD79D683B30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D0E9BFB-1EDF-4E9B-B889-DC5A6CB814BF}" type="presOf" srcId="{B52D03A1-24A9-482F-B70F-EFCAE00912C0}" destId="{F2C0C17C-919F-4544-B45F-0E6717EC365F}" srcOrd="0" destOrd="0" presId="urn:microsoft.com/office/officeart/2005/8/layout/vList5"/>
    <dgm:cxn modelId="{C24DC4AF-377C-4E87-AC62-D49578F2FF4C}" type="presOf" srcId="{46CCE16A-BCE4-4F62-B528-5A3EB6EA9D3D}" destId="{79BEE291-CDAB-47AC-9A07-F3E78862C227}" srcOrd="0" destOrd="1" presId="urn:microsoft.com/office/officeart/2005/8/layout/vList5"/>
    <dgm:cxn modelId="{50F17176-26A7-45AA-9BB4-20C60E5A0D39}" srcId="{6A320052-222D-4ABF-BA15-2DD79D683B30}" destId="{9A118DF7-E77F-40A4-B8B2-24CBAC08EBB8}" srcOrd="0" destOrd="0" parTransId="{6F3C3760-1CC1-4094-A0E0-D0D9B1CFFB71}" sibTransId="{5FEFE08D-75C5-4941-824E-D96FCE741408}"/>
    <dgm:cxn modelId="{822BC265-0A6A-4B79-AB6B-D515F719B493}" srcId="{6A320052-222D-4ABF-BA15-2DD79D683B30}" destId="{46CCE16A-BCE4-4F62-B528-5A3EB6EA9D3D}" srcOrd="1" destOrd="0" parTransId="{B8C6FC37-B564-466E-B81D-F698A843EC6E}" sibTransId="{422762DC-329C-408F-99E7-A88380A447A3}"/>
    <dgm:cxn modelId="{3B510805-FABC-4180-851D-B4748FA37ACB}" srcId="{B52D03A1-24A9-482F-B70F-EFCAE00912C0}" destId="{6A320052-222D-4ABF-BA15-2DD79D683B30}" srcOrd="0" destOrd="0" parTransId="{91EB0C13-6619-4B1E-B140-0588BEBF0E35}" sibTransId="{3C353F49-BC60-43E5-A846-F7C3C47335AE}"/>
    <dgm:cxn modelId="{F81FA2A2-E315-4815-A98A-95812FB6B265}" type="presOf" srcId="{9A118DF7-E77F-40A4-B8B2-24CBAC08EBB8}" destId="{79BEE291-CDAB-47AC-9A07-F3E78862C227}" srcOrd="0" destOrd="0" presId="urn:microsoft.com/office/officeart/2005/8/layout/vList5"/>
    <dgm:cxn modelId="{D600DD15-42E1-4969-B4FD-C457E3764026}" type="presOf" srcId="{6A320052-222D-4ABF-BA15-2DD79D683B30}" destId="{41D7FBCF-B21D-473C-99F6-7931977B9CD4}" srcOrd="0" destOrd="0" presId="urn:microsoft.com/office/officeart/2005/8/layout/vList5"/>
    <dgm:cxn modelId="{666A138E-FC3F-4F42-A0BD-2F20382482E7}" type="presParOf" srcId="{F2C0C17C-919F-4544-B45F-0E6717EC365F}" destId="{B0599BEE-E288-44E9-B18E-6B8F67B61DA5}" srcOrd="0" destOrd="0" presId="urn:microsoft.com/office/officeart/2005/8/layout/vList5"/>
    <dgm:cxn modelId="{33ED7C4D-230B-4392-9E2D-260120A65141}" type="presParOf" srcId="{B0599BEE-E288-44E9-B18E-6B8F67B61DA5}" destId="{41D7FBCF-B21D-473C-99F6-7931977B9CD4}" srcOrd="0" destOrd="0" presId="urn:microsoft.com/office/officeart/2005/8/layout/vList5"/>
    <dgm:cxn modelId="{AF565B91-A3DD-4093-9435-C0EC7CC79921}" type="presParOf" srcId="{B0599BEE-E288-44E9-B18E-6B8F67B61DA5}" destId="{79BEE291-CDAB-47AC-9A07-F3E78862C2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F3BB09-F47F-4016-986A-8A778363D33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A0F37A1-4FBB-4092-93D0-23B785ABEAD6}">
      <dgm:prSet phldrT="[Tekst]" custT="1"/>
      <dgm:spPr>
        <a:solidFill>
          <a:srgbClr val="FF0000"/>
        </a:solidFill>
      </dgm:spPr>
      <dgm:t>
        <a:bodyPr/>
        <a:lstStyle/>
        <a:p>
          <a:r>
            <a:rPr lang="pl-PL" sz="2800" b="1" dirty="0" smtClean="0"/>
            <a:t>SEKCJA Z = EDI WYDAWCY</a:t>
          </a:r>
          <a:endParaRPr lang="pl-PL" sz="2800" b="1" dirty="0"/>
        </a:p>
      </dgm:t>
    </dgm:pt>
    <dgm:pt modelId="{F4A553A2-3EC6-44A7-ADA9-A2C95B659103}" type="parTrans" cxnId="{85534371-9991-412E-8720-09EE102785DE}">
      <dgm:prSet/>
      <dgm:spPr/>
      <dgm:t>
        <a:bodyPr/>
        <a:lstStyle/>
        <a:p>
          <a:endParaRPr lang="pl-PL"/>
        </a:p>
      </dgm:t>
    </dgm:pt>
    <dgm:pt modelId="{3BA68556-A5E9-491A-A9AE-47DC5C9737F1}" type="sibTrans" cxnId="{85534371-9991-412E-8720-09EE102785DE}">
      <dgm:prSet/>
      <dgm:spPr/>
      <dgm:t>
        <a:bodyPr/>
        <a:lstStyle/>
        <a:p>
          <a:endParaRPr lang="pl-PL"/>
        </a:p>
      </dgm:t>
    </dgm:pt>
    <dgm:pt modelId="{F56396C3-E18F-4257-80BE-BC4C411B8BD3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ABONAMENT  BEZPŁATNY</a:t>
          </a:r>
          <a:endParaRPr lang="pl-PL" dirty="0">
            <a:solidFill>
              <a:schemeClr val="bg1"/>
            </a:solidFill>
          </a:endParaRPr>
        </a:p>
      </dgm:t>
    </dgm:pt>
    <dgm:pt modelId="{0F34185D-A9A8-4D56-8D29-7416FF1F7F6E}" type="parTrans" cxnId="{5EB9124A-23DA-4060-862E-901294E0AF5B}">
      <dgm:prSet/>
      <dgm:spPr/>
      <dgm:t>
        <a:bodyPr/>
        <a:lstStyle/>
        <a:p>
          <a:endParaRPr lang="pl-PL"/>
        </a:p>
      </dgm:t>
    </dgm:pt>
    <dgm:pt modelId="{24F4FE44-1D83-4206-8C17-62A9CDEDCFE9}" type="sibTrans" cxnId="{5EB9124A-23DA-4060-862E-901294E0AF5B}">
      <dgm:prSet/>
      <dgm:spPr/>
      <dgm:t>
        <a:bodyPr/>
        <a:lstStyle/>
        <a:p>
          <a:endParaRPr lang="pl-PL"/>
        </a:p>
      </dgm:t>
    </dgm:pt>
    <dgm:pt modelId="{E73F1FEA-B6D3-4BE9-8E3E-5F41A1520968}">
      <dgm:prSet phldrT="[Tekst]"/>
      <dgm:spPr>
        <a:solidFill>
          <a:srgbClr val="FF0000"/>
        </a:solidFill>
      </dgm:spPr>
      <dgm:t>
        <a:bodyPr/>
        <a:lstStyle/>
        <a:p>
          <a:r>
            <a:rPr lang="pl-PL" u="sng" dirty="0" smtClean="0">
              <a:solidFill>
                <a:schemeClr val="bg1"/>
              </a:solidFill>
            </a:rPr>
            <a:t>Sekcja Z obejmuje raporty</a:t>
          </a:r>
          <a:r>
            <a:rPr lang="pl-PL" dirty="0" smtClean="0">
              <a:solidFill>
                <a:schemeClr val="bg1"/>
              </a:solidFill>
            </a:rPr>
            <a:t>:</a:t>
          </a:r>
        </a:p>
        <a:p>
          <a:r>
            <a:rPr lang="pl-PL" dirty="0" smtClean="0">
              <a:solidFill>
                <a:schemeClr val="bg1"/>
              </a:solidFill>
            </a:rPr>
            <a:t>- Zwroty wg CL</a:t>
          </a:r>
        </a:p>
        <a:p>
          <a:r>
            <a:rPr lang="pl-PL" dirty="0" smtClean="0">
              <a:solidFill>
                <a:schemeClr val="bg1"/>
              </a:solidFill>
            </a:rPr>
            <a:t>- Zwroty wg województwa</a:t>
          </a:r>
        </a:p>
        <a:p>
          <a:r>
            <a:rPr lang="pl-PL" dirty="0" smtClean="0">
              <a:solidFill>
                <a:schemeClr val="bg1"/>
              </a:solidFill>
            </a:rPr>
            <a:t>- Zwroty wg powiatów</a:t>
          </a:r>
        </a:p>
        <a:p>
          <a:r>
            <a:rPr lang="pl-PL" dirty="0" smtClean="0">
              <a:solidFill>
                <a:schemeClr val="bg1"/>
              </a:solidFill>
            </a:rPr>
            <a:t>- Zwroty wg gmin</a:t>
          </a:r>
        </a:p>
        <a:p>
          <a:r>
            <a:rPr lang="pl-PL" dirty="0" smtClean="0">
              <a:solidFill>
                <a:schemeClr val="bg1"/>
              </a:solidFill>
            </a:rPr>
            <a:t>- Zwroty tytułów/indeks-mutacja/</a:t>
          </a:r>
        </a:p>
      </dgm:t>
    </dgm:pt>
    <dgm:pt modelId="{5F946705-B7B6-4BB5-9BD4-D99EF9EA79FF}" type="parTrans" cxnId="{120122E7-BE56-4282-9472-2E1FEA79DA62}">
      <dgm:prSet/>
      <dgm:spPr/>
      <dgm:t>
        <a:bodyPr/>
        <a:lstStyle/>
        <a:p>
          <a:endParaRPr lang="pl-PL"/>
        </a:p>
      </dgm:t>
    </dgm:pt>
    <dgm:pt modelId="{CFA2CB41-19DC-46EA-A2BF-65A8428D912C}" type="sibTrans" cxnId="{120122E7-BE56-4282-9472-2E1FEA79DA62}">
      <dgm:prSet/>
      <dgm:spPr/>
      <dgm:t>
        <a:bodyPr/>
        <a:lstStyle/>
        <a:p>
          <a:endParaRPr lang="pl-PL"/>
        </a:p>
      </dgm:t>
    </dgm:pt>
    <dgm:pt modelId="{D76C45DC-954B-4EA7-9E94-25DC81185CF0}" type="pres">
      <dgm:prSet presAssocID="{FCF3BB09-F47F-4016-986A-8A778363D3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BA32F8-6EB5-499C-9AEB-FC37036BDA37}" type="pres">
      <dgm:prSet presAssocID="{2A0F37A1-4FBB-4092-93D0-23B785ABEAD6}" presName="parentLin" presStyleCnt="0"/>
      <dgm:spPr/>
    </dgm:pt>
    <dgm:pt modelId="{F39D9B8A-891C-445B-89E6-C9A513F36642}" type="pres">
      <dgm:prSet presAssocID="{2A0F37A1-4FBB-4092-93D0-23B785ABEAD6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143BCE5C-12AF-4788-83C4-E9E73AE29D1B}" type="pres">
      <dgm:prSet presAssocID="{2A0F37A1-4FBB-4092-93D0-23B785ABEAD6}" presName="parentText" presStyleLbl="node1" presStyleIdx="0" presStyleCnt="3" custScaleY="13237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B72647-6E6E-4CFF-8807-814F190D7741}" type="pres">
      <dgm:prSet presAssocID="{2A0F37A1-4FBB-4092-93D0-23B785ABEAD6}" presName="negativeSpace" presStyleCnt="0"/>
      <dgm:spPr/>
    </dgm:pt>
    <dgm:pt modelId="{2E88D755-23FC-4633-821B-6ACFE016D7ED}" type="pres">
      <dgm:prSet presAssocID="{2A0F37A1-4FBB-4092-93D0-23B785ABEAD6}" presName="childText" presStyleLbl="conFgAcc1" presStyleIdx="0" presStyleCnt="3">
        <dgm:presLayoutVars>
          <dgm:bulletEnabled val="1"/>
        </dgm:presLayoutVars>
      </dgm:prSet>
      <dgm:spPr/>
    </dgm:pt>
    <dgm:pt modelId="{3831AD96-4327-4FCF-ADB1-53A820D2660A}" type="pres">
      <dgm:prSet presAssocID="{3BA68556-A5E9-491A-A9AE-47DC5C9737F1}" presName="spaceBetweenRectangles" presStyleCnt="0"/>
      <dgm:spPr/>
    </dgm:pt>
    <dgm:pt modelId="{5275C370-F5AE-4CAB-B0EC-E6DA09CFA1BD}" type="pres">
      <dgm:prSet presAssocID="{F56396C3-E18F-4257-80BE-BC4C411B8BD3}" presName="parentLin" presStyleCnt="0"/>
      <dgm:spPr/>
    </dgm:pt>
    <dgm:pt modelId="{C1AD75C8-F921-4493-8291-C0E692AF59F0}" type="pres">
      <dgm:prSet presAssocID="{F56396C3-E18F-4257-80BE-BC4C411B8BD3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13B3CEC-8A42-4755-9DAD-CB889FF319FA}" type="pres">
      <dgm:prSet presAssocID="{F56396C3-E18F-4257-80BE-BC4C411B8BD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F9D118-30C1-4DE5-8BC6-92137F3D7856}" type="pres">
      <dgm:prSet presAssocID="{F56396C3-E18F-4257-80BE-BC4C411B8BD3}" presName="negativeSpace" presStyleCnt="0"/>
      <dgm:spPr/>
    </dgm:pt>
    <dgm:pt modelId="{33F0B474-96EF-4837-BE89-216F9AEF620C}" type="pres">
      <dgm:prSet presAssocID="{F56396C3-E18F-4257-80BE-BC4C411B8BD3}" presName="childText" presStyleLbl="conFgAcc1" presStyleIdx="1" presStyleCnt="3">
        <dgm:presLayoutVars>
          <dgm:bulletEnabled val="1"/>
        </dgm:presLayoutVars>
      </dgm:prSet>
      <dgm:spPr/>
    </dgm:pt>
    <dgm:pt modelId="{3294DBF9-C393-4107-9681-D4638A66A1DD}" type="pres">
      <dgm:prSet presAssocID="{24F4FE44-1D83-4206-8C17-62A9CDEDCFE9}" presName="spaceBetweenRectangles" presStyleCnt="0"/>
      <dgm:spPr/>
    </dgm:pt>
    <dgm:pt modelId="{C8090F7D-4D16-406E-B749-DA75202B82EB}" type="pres">
      <dgm:prSet presAssocID="{E73F1FEA-B6D3-4BE9-8E3E-5F41A1520968}" presName="parentLin" presStyleCnt="0"/>
      <dgm:spPr/>
    </dgm:pt>
    <dgm:pt modelId="{314F6AAA-A87C-4AE7-8E00-B5D40EA9DE17}" type="pres">
      <dgm:prSet presAssocID="{E73F1FEA-B6D3-4BE9-8E3E-5F41A1520968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7D41F366-25AA-4C98-B1D5-E28E932F5CD5}" type="pres">
      <dgm:prSet presAssocID="{E73F1FEA-B6D3-4BE9-8E3E-5F41A1520968}" presName="parentText" presStyleLbl="node1" presStyleIdx="2" presStyleCnt="3" custScaleY="493706" custLinFactNeighborX="-9461" custLinFactNeighborY="52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760C98-0471-417E-8BD5-B59D690B5A00}" type="pres">
      <dgm:prSet presAssocID="{E73F1FEA-B6D3-4BE9-8E3E-5F41A1520968}" presName="negativeSpace" presStyleCnt="0"/>
      <dgm:spPr/>
    </dgm:pt>
    <dgm:pt modelId="{FD5A40A5-C3E8-4A42-B893-2C50F65C23E1}" type="pres">
      <dgm:prSet presAssocID="{E73F1FEA-B6D3-4BE9-8E3E-5F41A152096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CD7A820-E35B-49B5-AE0E-665156475B1E}" type="presOf" srcId="{2A0F37A1-4FBB-4092-93D0-23B785ABEAD6}" destId="{143BCE5C-12AF-4788-83C4-E9E73AE29D1B}" srcOrd="1" destOrd="0" presId="urn:microsoft.com/office/officeart/2005/8/layout/list1"/>
    <dgm:cxn modelId="{5EB9124A-23DA-4060-862E-901294E0AF5B}" srcId="{FCF3BB09-F47F-4016-986A-8A778363D334}" destId="{F56396C3-E18F-4257-80BE-BC4C411B8BD3}" srcOrd="1" destOrd="0" parTransId="{0F34185D-A9A8-4D56-8D29-7416FF1F7F6E}" sibTransId="{24F4FE44-1D83-4206-8C17-62A9CDEDCFE9}"/>
    <dgm:cxn modelId="{608DA4A0-4423-40DD-BB3A-25A0627C7F9D}" type="presOf" srcId="{F56396C3-E18F-4257-80BE-BC4C411B8BD3}" destId="{F13B3CEC-8A42-4755-9DAD-CB889FF319FA}" srcOrd="1" destOrd="0" presId="urn:microsoft.com/office/officeart/2005/8/layout/list1"/>
    <dgm:cxn modelId="{120122E7-BE56-4282-9472-2E1FEA79DA62}" srcId="{FCF3BB09-F47F-4016-986A-8A778363D334}" destId="{E73F1FEA-B6D3-4BE9-8E3E-5F41A1520968}" srcOrd="2" destOrd="0" parTransId="{5F946705-B7B6-4BB5-9BD4-D99EF9EA79FF}" sibTransId="{CFA2CB41-19DC-46EA-A2BF-65A8428D912C}"/>
    <dgm:cxn modelId="{85534371-9991-412E-8720-09EE102785DE}" srcId="{FCF3BB09-F47F-4016-986A-8A778363D334}" destId="{2A0F37A1-4FBB-4092-93D0-23B785ABEAD6}" srcOrd="0" destOrd="0" parTransId="{F4A553A2-3EC6-44A7-ADA9-A2C95B659103}" sibTransId="{3BA68556-A5E9-491A-A9AE-47DC5C9737F1}"/>
    <dgm:cxn modelId="{3BD732A0-A591-4683-8587-00ED6B610E8C}" type="presOf" srcId="{E73F1FEA-B6D3-4BE9-8E3E-5F41A1520968}" destId="{314F6AAA-A87C-4AE7-8E00-B5D40EA9DE17}" srcOrd="0" destOrd="0" presId="urn:microsoft.com/office/officeart/2005/8/layout/list1"/>
    <dgm:cxn modelId="{1B75D9EA-7517-49A0-A777-977A6371512B}" type="presOf" srcId="{2A0F37A1-4FBB-4092-93D0-23B785ABEAD6}" destId="{F39D9B8A-891C-445B-89E6-C9A513F36642}" srcOrd="0" destOrd="0" presId="urn:microsoft.com/office/officeart/2005/8/layout/list1"/>
    <dgm:cxn modelId="{8F6DD0FD-2DA3-4E00-BD70-CD0359112EBB}" type="presOf" srcId="{E73F1FEA-B6D3-4BE9-8E3E-5F41A1520968}" destId="{7D41F366-25AA-4C98-B1D5-E28E932F5CD5}" srcOrd="1" destOrd="0" presId="urn:microsoft.com/office/officeart/2005/8/layout/list1"/>
    <dgm:cxn modelId="{8054FDAB-BD1F-4288-8717-ABABFEF9458C}" type="presOf" srcId="{FCF3BB09-F47F-4016-986A-8A778363D334}" destId="{D76C45DC-954B-4EA7-9E94-25DC81185CF0}" srcOrd="0" destOrd="0" presId="urn:microsoft.com/office/officeart/2005/8/layout/list1"/>
    <dgm:cxn modelId="{6B5676C0-0D92-4C23-98BA-6D8D78C1BA98}" type="presOf" srcId="{F56396C3-E18F-4257-80BE-BC4C411B8BD3}" destId="{C1AD75C8-F921-4493-8291-C0E692AF59F0}" srcOrd="0" destOrd="0" presId="urn:microsoft.com/office/officeart/2005/8/layout/list1"/>
    <dgm:cxn modelId="{D670FDDF-4B39-45B1-84CF-1D85442453C6}" type="presParOf" srcId="{D76C45DC-954B-4EA7-9E94-25DC81185CF0}" destId="{3FBA32F8-6EB5-499C-9AEB-FC37036BDA37}" srcOrd="0" destOrd="0" presId="urn:microsoft.com/office/officeart/2005/8/layout/list1"/>
    <dgm:cxn modelId="{9A7CCA88-A441-4A70-9D14-F61217FF64C8}" type="presParOf" srcId="{3FBA32F8-6EB5-499C-9AEB-FC37036BDA37}" destId="{F39D9B8A-891C-445B-89E6-C9A513F36642}" srcOrd="0" destOrd="0" presId="urn:microsoft.com/office/officeart/2005/8/layout/list1"/>
    <dgm:cxn modelId="{503A3C23-A537-4759-AE97-3CB050086322}" type="presParOf" srcId="{3FBA32F8-6EB5-499C-9AEB-FC37036BDA37}" destId="{143BCE5C-12AF-4788-83C4-E9E73AE29D1B}" srcOrd="1" destOrd="0" presId="urn:microsoft.com/office/officeart/2005/8/layout/list1"/>
    <dgm:cxn modelId="{AF3C00EB-8444-4227-A397-942DD22D91AE}" type="presParOf" srcId="{D76C45DC-954B-4EA7-9E94-25DC81185CF0}" destId="{CCB72647-6E6E-4CFF-8807-814F190D7741}" srcOrd="1" destOrd="0" presId="urn:microsoft.com/office/officeart/2005/8/layout/list1"/>
    <dgm:cxn modelId="{B156F2C8-315F-42D2-9572-FC1820480507}" type="presParOf" srcId="{D76C45DC-954B-4EA7-9E94-25DC81185CF0}" destId="{2E88D755-23FC-4633-821B-6ACFE016D7ED}" srcOrd="2" destOrd="0" presId="urn:microsoft.com/office/officeart/2005/8/layout/list1"/>
    <dgm:cxn modelId="{6059D1C5-0F24-425E-84F8-BF8EC53F02C9}" type="presParOf" srcId="{D76C45DC-954B-4EA7-9E94-25DC81185CF0}" destId="{3831AD96-4327-4FCF-ADB1-53A820D2660A}" srcOrd="3" destOrd="0" presId="urn:microsoft.com/office/officeart/2005/8/layout/list1"/>
    <dgm:cxn modelId="{2994DEA4-051F-49B9-9098-FCCC3F0A5144}" type="presParOf" srcId="{D76C45DC-954B-4EA7-9E94-25DC81185CF0}" destId="{5275C370-F5AE-4CAB-B0EC-E6DA09CFA1BD}" srcOrd="4" destOrd="0" presId="urn:microsoft.com/office/officeart/2005/8/layout/list1"/>
    <dgm:cxn modelId="{8177558D-BC61-4611-ABE8-63D421A6DD06}" type="presParOf" srcId="{5275C370-F5AE-4CAB-B0EC-E6DA09CFA1BD}" destId="{C1AD75C8-F921-4493-8291-C0E692AF59F0}" srcOrd="0" destOrd="0" presId="urn:microsoft.com/office/officeart/2005/8/layout/list1"/>
    <dgm:cxn modelId="{EC31C208-2CDF-41C6-81B3-570FEF3D0CB5}" type="presParOf" srcId="{5275C370-F5AE-4CAB-B0EC-E6DA09CFA1BD}" destId="{F13B3CEC-8A42-4755-9DAD-CB889FF319FA}" srcOrd="1" destOrd="0" presId="urn:microsoft.com/office/officeart/2005/8/layout/list1"/>
    <dgm:cxn modelId="{B3F051B0-6242-4F02-A985-EC2B55F069C9}" type="presParOf" srcId="{D76C45DC-954B-4EA7-9E94-25DC81185CF0}" destId="{D5F9D118-30C1-4DE5-8BC6-92137F3D7856}" srcOrd="5" destOrd="0" presId="urn:microsoft.com/office/officeart/2005/8/layout/list1"/>
    <dgm:cxn modelId="{7266F2BE-2E89-4619-BC36-650DEE2D9C51}" type="presParOf" srcId="{D76C45DC-954B-4EA7-9E94-25DC81185CF0}" destId="{33F0B474-96EF-4837-BE89-216F9AEF620C}" srcOrd="6" destOrd="0" presId="urn:microsoft.com/office/officeart/2005/8/layout/list1"/>
    <dgm:cxn modelId="{F71F10F9-F129-4B84-A0B9-4584B1B9AC7D}" type="presParOf" srcId="{D76C45DC-954B-4EA7-9E94-25DC81185CF0}" destId="{3294DBF9-C393-4107-9681-D4638A66A1DD}" srcOrd="7" destOrd="0" presId="urn:microsoft.com/office/officeart/2005/8/layout/list1"/>
    <dgm:cxn modelId="{6B0818DD-42B8-49F4-9213-025BA36072BD}" type="presParOf" srcId="{D76C45DC-954B-4EA7-9E94-25DC81185CF0}" destId="{C8090F7D-4D16-406E-B749-DA75202B82EB}" srcOrd="8" destOrd="0" presId="urn:microsoft.com/office/officeart/2005/8/layout/list1"/>
    <dgm:cxn modelId="{724FCA69-EECA-478E-B235-56A0323C5E98}" type="presParOf" srcId="{C8090F7D-4D16-406E-B749-DA75202B82EB}" destId="{314F6AAA-A87C-4AE7-8E00-B5D40EA9DE17}" srcOrd="0" destOrd="0" presId="urn:microsoft.com/office/officeart/2005/8/layout/list1"/>
    <dgm:cxn modelId="{701612AE-4F5A-4052-943C-014F0AC2D8BC}" type="presParOf" srcId="{C8090F7D-4D16-406E-B749-DA75202B82EB}" destId="{7D41F366-25AA-4C98-B1D5-E28E932F5CD5}" srcOrd="1" destOrd="0" presId="urn:microsoft.com/office/officeart/2005/8/layout/list1"/>
    <dgm:cxn modelId="{0DE27C1C-CDBE-41ED-A572-08B16D5C0417}" type="presParOf" srcId="{D76C45DC-954B-4EA7-9E94-25DC81185CF0}" destId="{9F760C98-0471-417E-8BD5-B59D690B5A00}" srcOrd="9" destOrd="0" presId="urn:microsoft.com/office/officeart/2005/8/layout/list1"/>
    <dgm:cxn modelId="{2B8D6A25-C4A0-4AE1-BC27-2F0BCDB54093}" type="presParOf" srcId="{D76C45DC-954B-4EA7-9E94-25DC81185CF0}" destId="{FD5A40A5-C3E8-4A42-B893-2C50F65C23E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2D03A1-24A9-482F-B70F-EFCAE00912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BE2D461-3988-48EC-A1D3-6710CBFF0BE7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R</a:t>
          </a:r>
          <a:endParaRPr lang="pl-PL" dirty="0"/>
        </a:p>
      </dgm:t>
    </dgm:pt>
    <dgm:pt modelId="{EC659C67-0720-4E39-BDD2-664D40586F16}" type="parTrans" cxnId="{E943662E-0188-4AB9-9621-85EC81E5CBA3}">
      <dgm:prSet/>
      <dgm:spPr/>
      <dgm:t>
        <a:bodyPr/>
        <a:lstStyle/>
        <a:p>
          <a:endParaRPr lang="pl-PL"/>
        </a:p>
      </dgm:t>
    </dgm:pt>
    <dgm:pt modelId="{024A1FCE-D502-4AA0-9526-9CE0DCBC1AD8}" type="sibTrans" cxnId="{E943662E-0188-4AB9-9621-85EC81E5CBA3}">
      <dgm:prSet/>
      <dgm:spPr/>
      <dgm:t>
        <a:bodyPr/>
        <a:lstStyle/>
        <a:p>
          <a:endParaRPr lang="pl-PL"/>
        </a:p>
      </dgm:t>
    </dgm:pt>
    <dgm:pt modelId="{8A2942D2-B19C-43BA-BB7F-0F9DF7094184}">
      <dgm:prSet phldrT="[Teks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l-PL" sz="1800" u="sng" baseline="0" dirty="0" smtClean="0">
              <a:solidFill>
                <a:schemeClr val="bg1"/>
              </a:solidFill>
            </a:rPr>
            <a:t>Sekcja Raporty </a:t>
          </a:r>
          <a:endParaRPr lang="pl-PL" sz="1800" u="sng" baseline="0" dirty="0">
            <a:solidFill>
              <a:schemeClr val="bg1"/>
            </a:solidFill>
          </a:endParaRPr>
        </a:p>
      </dgm:t>
    </dgm:pt>
    <dgm:pt modelId="{A8F8B895-F660-40D9-AB75-A4831043BFB4}" type="parTrans" cxnId="{A5541BE3-8EB6-4B47-ABDB-600FD63371A1}">
      <dgm:prSet/>
      <dgm:spPr/>
      <dgm:t>
        <a:bodyPr/>
        <a:lstStyle/>
        <a:p>
          <a:endParaRPr lang="pl-PL"/>
        </a:p>
      </dgm:t>
    </dgm:pt>
    <dgm:pt modelId="{463BAD4F-C06B-424A-816F-C01FB031FF53}" type="sibTrans" cxnId="{A5541BE3-8EB6-4B47-ABDB-600FD63371A1}">
      <dgm:prSet/>
      <dgm:spPr/>
      <dgm:t>
        <a:bodyPr/>
        <a:lstStyle/>
        <a:p>
          <a:endParaRPr lang="pl-PL"/>
        </a:p>
      </dgm:t>
    </dgm:pt>
    <dgm:pt modelId="{CD2F1A1C-C7D8-42C3-8AB4-C86F22F6F7D2}">
      <dgm:prSet phldrT="[Teks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l-PL" sz="1800" baseline="0" dirty="0" smtClean="0">
              <a:solidFill>
                <a:schemeClr val="bg1"/>
              </a:solidFill>
            </a:rPr>
            <a:t>Dane z Sekcji Zwroty +</a:t>
          </a:r>
          <a:endParaRPr lang="pl-PL" sz="1800" baseline="0" dirty="0">
            <a:solidFill>
              <a:schemeClr val="bg1"/>
            </a:solidFill>
          </a:endParaRPr>
        </a:p>
      </dgm:t>
    </dgm:pt>
    <dgm:pt modelId="{27B206DF-455F-421A-B69A-D61917AB3CCB}" type="parTrans" cxnId="{EEF692E2-725B-428D-901A-DC0EF1CF64F9}">
      <dgm:prSet/>
      <dgm:spPr/>
      <dgm:t>
        <a:bodyPr/>
        <a:lstStyle/>
        <a:p>
          <a:endParaRPr lang="pl-PL"/>
        </a:p>
      </dgm:t>
    </dgm:pt>
    <dgm:pt modelId="{D6DABACD-C61A-4A22-BD89-DF3D129C7744}" type="sibTrans" cxnId="{EEF692E2-725B-428D-901A-DC0EF1CF64F9}">
      <dgm:prSet/>
      <dgm:spPr/>
      <dgm:t>
        <a:bodyPr/>
        <a:lstStyle/>
        <a:p>
          <a:endParaRPr lang="pl-PL"/>
        </a:p>
      </dgm:t>
    </dgm:pt>
    <dgm:pt modelId="{C579D776-8875-4BFF-A7DE-A32F8EB91205}">
      <dgm:prSet phldrT="[Teks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l-PL" sz="1800" baseline="0" dirty="0" smtClean="0">
              <a:solidFill>
                <a:schemeClr val="bg1"/>
              </a:solidFill>
            </a:rPr>
            <a:t>Dane o sprzedaży rozliczonych tytułów</a:t>
          </a:r>
          <a:endParaRPr lang="pl-PL" sz="1800" baseline="0" dirty="0">
            <a:solidFill>
              <a:schemeClr val="bg1"/>
            </a:solidFill>
          </a:endParaRPr>
        </a:p>
      </dgm:t>
    </dgm:pt>
    <dgm:pt modelId="{9AE7BFB3-6CE1-4C3C-82A8-9F7C725758DA}" type="parTrans" cxnId="{BE634777-1DC1-430B-A112-8F11397E1177}">
      <dgm:prSet/>
      <dgm:spPr/>
      <dgm:t>
        <a:bodyPr/>
        <a:lstStyle/>
        <a:p>
          <a:endParaRPr lang="pl-PL"/>
        </a:p>
      </dgm:t>
    </dgm:pt>
    <dgm:pt modelId="{35DC2BFC-690D-4F2F-896D-6AB4753D9D44}" type="sibTrans" cxnId="{BE634777-1DC1-430B-A112-8F11397E1177}">
      <dgm:prSet/>
      <dgm:spPr/>
      <dgm:t>
        <a:bodyPr/>
        <a:lstStyle/>
        <a:p>
          <a:endParaRPr lang="pl-PL"/>
        </a:p>
      </dgm:t>
    </dgm:pt>
    <dgm:pt modelId="{F2C0C17C-919F-4544-B45F-0E6717EC365F}" type="pres">
      <dgm:prSet presAssocID="{B52D03A1-24A9-482F-B70F-EFCAE00912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FF22D1E-757E-4305-BFCA-97E8A7396798}" type="pres">
      <dgm:prSet presAssocID="{6BE2D461-3988-48EC-A1D3-6710CBFF0BE7}" presName="linNode" presStyleCnt="0"/>
      <dgm:spPr/>
    </dgm:pt>
    <dgm:pt modelId="{F1D2AF79-F468-42CA-81F6-2A65E7200259}" type="pres">
      <dgm:prSet presAssocID="{6BE2D461-3988-48EC-A1D3-6710CBFF0BE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3BCE48-E0E5-4EF9-B11F-157AFB21CFED}" type="pres">
      <dgm:prSet presAssocID="{6BE2D461-3988-48EC-A1D3-6710CBFF0BE7}" presName="descendantText" presStyleLbl="alignAccFollowNode1" presStyleIdx="0" presStyleCnt="1" custLinFactNeighborX="-475" custLinFactNeighborY="65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943662E-0188-4AB9-9621-85EC81E5CBA3}" srcId="{B52D03A1-24A9-482F-B70F-EFCAE00912C0}" destId="{6BE2D461-3988-48EC-A1D3-6710CBFF0BE7}" srcOrd="0" destOrd="0" parTransId="{EC659C67-0720-4E39-BDD2-664D40586F16}" sibTransId="{024A1FCE-D502-4AA0-9526-9CE0DCBC1AD8}"/>
    <dgm:cxn modelId="{BE634777-1DC1-430B-A112-8F11397E1177}" srcId="{6BE2D461-3988-48EC-A1D3-6710CBFF0BE7}" destId="{C579D776-8875-4BFF-A7DE-A32F8EB91205}" srcOrd="2" destOrd="0" parTransId="{9AE7BFB3-6CE1-4C3C-82A8-9F7C725758DA}" sibTransId="{35DC2BFC-690D-4F2F-896D-6AB4753D9D44}"/>
    <dgm:cxn modelId="{E6DD342F-4D0B-43B1-B720-6E6D0C709187}" type="presOf" srcId="{CD2F1A1C-C7D8-42C3-8AB4-C86F22F6F7D2}" destId="{BB3BCE48-E0E5-4EF9-B11F-157AFB21CFED}" srcOrd="0" destOrd="1" presId="urn:microsoft.com/office/officeart/2005/8/layout/vList5"/>
    <dgm:cxn modelId="{4C2E57CD-A3C8-4896-8DA3-888911632C7D}" type="presOf" srcId="{C579D776-8875-4BFF-A7DE-A32F8EB91205}" destId="{BB3BCE48-E0E5-4EF9-B11F-157AFB21CFED}" srcOrd="0" destOrd="2" presId="urn:microsoft.com/office/officeart/2005/8/layout/vList5"/>
    <dgm:cxn modelId="{EEF692E2-725B-428D-901A-DC0EF1CF64F9}" srcId="{6BE2D461-3988-48EC-A1D3-6710CBFF0BE7}" destId="{CD2F1A1C-C7D8-42C3-8AB4-C86F22F6F7D2}" srcOrd="1" destOrd="0" parTransId="{27B206DF-455F-421A-B69A-D61917AB3CCB}" sibTransId="{D6DABACD-C61A-4A22-BD89-DF3D129C7744}"/>
    <dgm:cxn modelId="{31112455-F52E-4C87-AEB3-81AEBA37B3B8}" type="presOf" srcId="{B52D03A1-24A9-482F-B70F-EFCAE00912C0}" destId="{F2C0C17C-919F-4544-B45F-0E6717EC365F}" srcOrd="0" destOrd="0" presId="urn:microsoft.com/office/officeart/2005/8/layout/vList5"/>
    <dgm:cxn modelId="{6BF9B79A-6784-4A26-A9E3-282FA13B8095}" type="presOf" srcId="{6BE2D461-3988-48EC-A1D3-6710CBFF0BE7}" destId="{F1D2AF79-F468-42CA-81F6-2A65E7200259}" srcOrd="0" destOrd="0" presId="urn:microsoft.com/office/officeart/2005/8/layout/vList5"/>
    <dgm:cxn modelId="{EFAA0473-4CEA-4607-A2E5-EA4A70523608}" type="presOf" srcId="{8A2942D2-B19C-43BA-BB7F-0F9DF7094184}" destId="{BB3BCE48-E0E5-4EF9-B11F-157AFB21CFED}" srcOrd="0" destOrd="0" presId="urn:microsoft.com/office/officeart/2005/8/layout/vList5"/>
    <dgm:cxn modelId="{A5541BE3-8EB6-4B47-ABDB-600FD63371A1}" srcId="{6BE2D461-3988-48EC-A1D3-6710CBFF0BE7}" destId="{8A2942D2-B19C-43BA-BB7F-0F9DF7094184}" srcOrd="0" destOrd="0" parTransId="{A8F8B895-F660-40D9-AB75-A4831043BFB4}" sibTransId="{463BAD4F-C06B-424A-816F-C01FB031FF53}"/>
    <dgm:cxn modelId="{3E567186-5BE6-495A-A77A-2EE289E81D2E}" type="presParOf" srcId="{F2C0C17C-919F-4544-B45F-0E6717EC365F}" destId="{1FF22D1E-757E-4305-BFCA-97E8A7396798}" srcOrd="0" destOrd="0" presId="urn:microsoft.com/office/officeart/2005/8/layout/vList5"/>
    <dgm:cxn modelId="{B290CC18-0C6E-49F9-B287-B9F2A838A780}" type="presParOf" srcId="{1FF22D1E-757E-4305-BFCA-97E8A7396798}" destId="{F1D2AF79-F468-42CA-81F6-2A65E7200259}" srcOrd="0" destOrd="0" presId="urn:microsoft.com/office/officeart/2005/8/layout/vList5"/>
    <dgm:cxn modelId="{967F7B26-0D24-4959-AD17-F27E30CECEF3}" type="presParOf" srcId="{1FF22D1E-757E-4305-BFCA-97E8A7396798}" destId="{BB3BCE48-E0E5-4EF9-B11F-157AFB21CFE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2D03A1-24A9-482F-B70F-EFCAE00912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BE2D461-3988-48EC-A1D3-6710CBFF0BE7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/>
            <a:t>R +</a:t>
          </a:r>
          <a:endParaRPr lang="pl-PL" dirty="0"/>
        </a:p>
      </dgm:t>
    </dgm:pt>
    <dgm:pt modelId="{EC659C67-0720-4E39-BDD2-664D40586F16}" type="parTrans" cxnId="{E943662E-0188-4AB9-9621-85EC81E5CBA3}">
      <dgm:prSet/>
      <dgm:spPr/>
      <dgm:t>
        <a:bodyPr/>
        <a:lstStyle/>
        <a:p>
          <a:endParaRPr lang="pl-PL"/>
        </a:p>
      </dgm:t>
    </dgm:pt>
    <dgm:pt modelId="{024A1FCE-D502-4AA0-9526-9CE0DCBC1AD8}" type="sibTrans" cxnId="{E943662E-0188-4AB9-9621-85EC81E5CBA3}">
      <dgm:prSet/>
      <dgm:spPr/>
      <dgm:t>
        <a:bodyPr/>
        <a:lstStyle/>
        <a:p>
          <a:endParaRPr lang="pl-PL"/>
        </a:p>
      </dgm:t>
    </dgm:pt>
    <dgm:pt modelId="{8A2942D2-B19C-43BA-BB7F-0F9DF7094184}">
      <dgm:prSet phldrT="[Teks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l-PL" u="sng" dirty="0" smtClean="0">
              <a:solidFill>
                <a:schemeClr val="bg1"/>
              </a:solidFill>
            </a:rPr>
            <a:t>Sekcja </a:t>
          </a:r>
          <a:r>
            <a:rPr lang="pl-PL" b="1" u="sng" dirty="0" smtClean="0">
              <a:solidFill>
                <a:schemeClr val="bg1"/>
              </a:solidFill>
            </a:rPr>
            <a:t>Raporty  +</a:t>
          </a:r>
          <a:endParaRPr lang="pl-PL" b="1" u="sng" dirty="0">
            <a:solidFill>
              <a:schemeClr val="bg1"/>
            </a:solidFill>
          </a:endParaRPr>
        </a:p>
      </dgm:t>
    </dgm:pt>
    <dgm:pt modelId="{A8F8B895-F660-40D9-AB75-A4831043BFB4}" type="parTrans" cxnId="{A5541BE3-8EB6-4B47-ABDB-600FD63371A1}">
      <dgm:prSet/>
      <dgm:spPr/>
      <dgm:t>
        <a:bodyPr/>
        <a:lstStyle/>
        <a:p>
          <a:endParaRPr lang="pl-PL"/>
        </a:p>
      </dgm:t>
    </dgm:pt>
    <dgm:pt modelId="{463BAD4F-C06B-424A-816F-C01FB031FF53}" type="sibTrans" cxnId="{A5541BE3-8EB6-4B47-ABDB-600FD63371A1}">
      <dgm:prSet/>
      <dgm:spPr/>
      <dgm:t>
        <a:bodyPr/>
        <a:lstStyle/>
        <a:p>
          <a:endParaRPr lang="pl-PL"/>
        </a:p>
      </dgm:t>
    </dgm:pt>
    <dgm:pt modelId="{242712BF-1F2B-40A7-922C-F99F6DD4B95E}">
      <dgm:prSet phldrT="[Teks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z Sekcji Zwroty +</a:t>
          </a:r>
          <a:endParaRPr lang="pl-PL" dirty="0">
            <a:solidFill>
              <a:schemeClr val="bg1"/>
            </a:solidFill>
          </a:endParaRPr>
        </a:p>
      </dgm:t>
    </dgm:pt>
    <dgm:pt modelId="{969B4441-48AA-4925-9228-78ABBF7D4546}" type="parTrans" cxnId="{693E873A-B75F-4876-8C77-2D765789038F}">
      <dgm:prSet/>
      <dgm:spPr/>
      <dgm:t>
        <a:bodyPr/>
        <a:lstStyle/>
        <a:p>
          <a:endParaRPr lang="pl-PL"/>
        </a:p>
      </dgm:t>
    </dgm:pt>
    <dgm:pt modelId="{B541072A-8794-4AB9-9C10-7E01B0B72E2C}" type="sibTrans" cxnId="{693E873A-B75F-4876-8C77-2D765789038F}">
      <dgm:prSet/>
      <dgm:spPr/>
      <dgm:t>
        <a:bodyPr/>
        <a:lstStyle/>
        <a:p>
          <a:endParaRPr lang="pl-PL"/>
        </a:p>
      </dgm:t>
    </dgm:pt>
    <dgm:pt modelId="{F3A3D8BD-66E4-441A-83D1-7F121A68744D}">
      <dgm:prSet phldrT="[Teks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o sprzedaży rozliczonych </a:t>
          </a:r>
          <a:r>
            <a:rPr lang="pl-PL" dirty="0" smtClean="0">
              <a:solidFill>
                <a:schemeClr val="bg1"/>
              </a:solidFill>
            </a:rPr>
            <a:t>tytułów                    </a:t>
          </a:r>
          <a:r>
            <a:rPr lang="pl-PL" b="1" dirty="0" smtClean="0">
              <a:solidFill>
                <a:srgbClr val="009900"/>
              </a:solidFill>
            </a:rPr>
            <a:t>oraz dodatkowo</a:t>
          </a:r>
          <a:endParaRPr lang="pl-PL" b="1" dirty="0">
            <a:solidFill>
              <a:srgbClr val="009900"/>
            </a:solidFill>
          </a:endParaRPr>
        </a:p>
      </dgm:t>
    </dgm:pt>
    <dgm:pt modelId="{5ED369CD-0112-4832-A21F-2581C46EC230}" type="parTrans" cxnId="{77E87AD9-A23A-4F9E-B396-011A8F84DBCB}">
      <dgm:prSet/>
      <dgm:spPr/>
      <dgm:t>
        <a:bodyPr/>
        <a:lstStyle/>
        <a:p>
          <a:endParaRPr lang="pl-PL"/>
        </a:p>
      </dgm:t>
    </dgm:pt>
    <dgm:pt modelId="{150F1A81-B00D-4832-8565-75496E20C249}" type="sibTrans" cxnId="{77E87AD9-A23A-4F9E-B396-011A8F84DBCB}">
      <dgm:prSet/>
      <dgm:spPr/>
      <dgm:t>
        <a:bodyPr/>
        <a:lstStyle/>
        <a:p>
          <a:endParaRPr lang="pl-PL"/>
        </a:p>
      </dgm:t>
    </dgm:pt>
    <dgm:pt modelId="{C0337DEA-E2BF-4F3E-B438-BF0B27AB542C}">
      <dgm:prSet phldrT="[Teks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l-PL" b="1" dirty="0" smtClean="0">
              <a:solidFill>
                <a:srgbClr val="009900"/>
              </a:solidFill>
            </a:rPr>
            <a:t>Dane o sprzedaży rozliczonych tytułów na PSP</a:t>
          </a:r>
          <a:endParaRPr lang="pl-PL" b="1" dirty="0">
            <a:solidFill>
              <a:srgbClr val="009900"/>
            </a:solidFill>
          </a:endParaRPr>
        </a:p>
      </dgm:t>
    </dgm:pt>
    <dgm:pt modelId="{3507E265-24C5-4C62-8FA3-A5184F1DA6FE}" type="parTrans" cxnId="{E7BF5BB8-03F7-42A4-8549-185B59A0B24C}">
      <dgm:prSet/>
      <dgm:spPr/>
      <dgm:t>
        <a:bodyPr/>
        <a:lstStyle/>
        <a:p>
          <a:endParaRPr lang="pl-PL"/>
        </a:p>
      </dgm:t>
    </dgm:pt>
    <dgm:pt modelId="{8D88C135-784B-4854-A388-23165B0761FD}" type="sibTrans" cxnId="{E7BF5BB8-03F7-42A4-8549-185B59A0B24C}">
      <dgm:prSet/>
      <dgm:spPr/>
      <dgm:t>
        <a:bodyPr/>
        <a:lstStyle/>
        <a:p>
          <a:endParaRPr lang="pl-PL"/>
        </a:p>
      </dgm:t>
    </dgm:pt>
    <dgm:pt modelId="{F2C0C17C-919F-4544-B45F-0E6717EC365F}" type="pres">
      <dgm:prSet presAssocID="{B52D03A1-24A9-482F-B70F-EFCAE00912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FF22D1E-757E-4305-BFCA-97E8A7396798}" type="pres">
      <dgm:prSet presAssocID="{6BE2D461-3988-48EC-A1D3-6710CBFF0BE7}" presName="linNode" presStyleCnt="0"/>
      <dgm:spPr/>
    </dgm:pt>
    <dgm:pt modelId="{F1D2AF79-F468-42CA-81F6-2A65E7200259}" type="pres">
      <dgm:prSet presAssocID="{6BE2D461-3988-48EC-A1D3-6710CBFF0BE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3BCE48-E0E5-4EF9-B11F-157AFB21CFED}" type="pres">
      <dgm:prSet presAssocID="{6BE2D461-3988-48EC-A1D3-6710CBFF0BE7}" presName="descendantText" presStyleLbl="alignAccFollowNode1" presStyleIdx="0" presStyleCnt="1" custScaleY="124786" custLinFactNeighborX="1155" custLinFactNeighborY="53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943662E-0188-4AB9-9621-85EC81E5CBA3}" srcId="{B52D03A1-24A9-482F-B70F-EFCAE00912C0}" destId="{6BE2D461-3988-48EC-A1D3-6710CBFF0BE7}" srcOrd="0" destOrd="0" parTransId="{EC659C67-0720-4E39-BDD2-664D40586F16}" sibTransId="{024A1FCE-D502-4AA0-9526-9CE0DCBC1AD8}"/>
    <dgm:cxn modelId="{5EDFFA41-46B0-44D8-8C89-17DD33185DFA}" type="presOf" srcId="{242712BF-1F2B-40A7-922C-F99F6DD4B95E}" destId="{BB3BCE48-E0E5-4EF9-B11F-157AFB21CFED}" srcOrd="0" destOrd="1" presId="urn:microsoft.com/office/officeart/2005/8/layout/vList5"/>
    <dgm:cxn modelId="{D632DDAD-9C0C-4324-AB82-0E5B5043D455}" type="presOf" srcId="{6BE2D461-3988-48EC-A1D3-6710CBFF0BE7}" destId="{F1D2AF79-F468-42CA-81F6-2A65E7200259}" srcOrd="0" destOrd="0" presId="urn:microsoft.com/office/officeart/2005/8/layout/vList5"/>
    <dgm:cxn modelId="{F487C033-DFB5-418F-B1FA-0739C54AB41F}" type="presOf" srcId="{C0337DEA-E2BF-4F3E-B438-BF0B27AB542C}" destId="{BB3BCE48-E0E5-4EF9-B11F-157AFB21CFED}" srcOrd="0" destOrd="3" presId="urn:microsoft.com/office/officeart/2005/8/layout/vList5"/>
    <dgm:cxn modelId="{693E873A-B75F-4876-8C77-2D765789038F}" srcId="{6BE2D461-3988-48EC-A1D3-6710CBFF0BE7}" destId="{242712BF-1F2B-40A7-922C-F99F6DD4B95E}" srcOrd="1" destOrd="0" parTransId="{969B4441-48AA-4925-9228-78ABBF7D4546}" sibTransId="{B541072A-8794-4AB9-9C10-7E01B0B72E2C}"/>
    <dgm:cxn modelId="{8F091456-627A-4E76-B574-DE4452C03B49}" type="presOf" srcId="{8A2942D2-B19C-43BA-BB7F-0F9DF7094184}" destId="{BB3BCE48-E0E5-4EF9-B11F-157AFB21CFED}" srcOrd="0" destOrd="0" presId="urn:microsoft.com/office/officeart/2005/8/layout/vList5"/>
    <dgm:cxn modelId="{E7BF5BB8-03F7-42A4-8549-185B59A0B24C}" srcId="{6BE2D461-3988-48EC-A1D3-6710CBFF0BE7}" destId="{C0337DEA-E2BF-4F3E-B438-BF0B27AB542C}" srcOrd="3" destOrd="0" parTransId="{3507E265-24C5-4C62-8FA3-A5184F1DA6FE}" sibTransId="{8D88C135-784B-4854-A388-23165B0761FD}"/>
    <dgm:cxn modelId="{77E87AD9-A23A-4F9E-B396-011A8F84DBCB}" srcId="{6BE2D461-3988-48EC-A1D3-6710CBFF0BE7}" destId="{F3A3D8BD-66E4-441A-83D1-7F121A68744D}" srcOrd="2" destOrd="0" parTransId="{5ED369CD-0112-4832-A21F-2581C46EC230}" sibTransId="{150F1A81-B00D-4832-8565-75496E20C249}"/>
    <dgm:cxn modelId="{EC2CD991-B172-474C-A6FD-A36C4B2835EA}" type="presOf" srcId="{B52D03A1-24A9-482F-B70F-EFCAE00912C0}" destId="{F2C0C17C-919F-4544-B45F-0E6717EC365F}" srcOrd="0" destOrd="0" presId="urn:microsoft.com/office/officeart/2005/8/layout/vList5"/>
    <dgm:cxn modelId="{A5541BE3-8EB6-4B47-ABDB-600FD63371A1}" srcId="{6BE2D461-3988-48EC-A1D3-6710CBFF0BE7}" destId="{8A2942D2-B19C-43BA-BB7F-0F9DF7094184}" srcOrd="0" destOrd="0" parTransId="{A8F8B895-F660-40D9-AB75-A4831043BFB4}" sibTransId="{463BAD4F-C06B-424A-816F-C01FB031FF53}"/>
    <dgm:cxn modelId="{5BE695C8-DB6B-4AC6-B901-ACD9096772F2}" type="presOf" srcId="{F3A3D8BD-66E4-441A-83D1-7F121A68744D}" destId="{BB3BCE48-E0E5-4EF9-B11F-157AFB21CFED}" srcOrd="0" destOrd="2" presId="urn:microsoft.com/office/officeart/2005/8/layout/vList5"/>
    <dgm:cxn modelId="{BA8107B0-551A-4025-B64B-0F2029541E72}" type="presParOf" srcId="{F2C0C17C-919F-4544-B45F-0E6717EC365F}" destId="{1FF22D1E-757E-4305-BFCA-97E8A7396798}" srcOrd="0" destOrd="0" presId="urn:microsoft.com/office/officeart/2005/8/layout/vList5"/>
    <dgm:cxn modelId="{2172D765-42A8-435D-9C21-CB3C19C044FF}" type="presParOf" srcId="{1FF22D1E-757E-4305-BFCA-97E8A7396798}" destId="{F1D2AF79-F468-42CA-81F6-2A65E7200259}" srcOrd="0" destOrd="0" presId="urn:microsoft.com/office/officeart/2005/8/layout/vList5"/>
    <dgm:cxn modelId="{9F1F6140-E5EE-47C6-A082-79E3CD978F9D}" type="presParOf" srcId="{1FF22D1E-757E-4305-BFCA-97E8A7396798}" destId="{BB3BCE48-E0E5-4EF9-B11F-157AFB21CFE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F3BB09-F47F-4016-986A-8A778363D33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A0F37A1-4FBB-4092-93D0-23B785ABEAD6}">
      <dgm:prSet phldrT="[Tekst]" custT="1"/>
      <dgm:spPr>
        <a:solidFill>
          <a:srgbClr val="92D050"/>
        </a:solidFill>
      </dgm:spPr>
      <dgm:t>
        <a:bodyPr/>
        <a:lstStyle/>
        <a:p>
          <a:r>
            <a:rPr lang="pl-PL" sz="2800" b="1" dirty="0" smtClean="0"/>
            <a:t>SEKCJA R = EDI WYDAWCY EXTRA</a:t>
          </a:r>
          <a:endParaRPr lang="pl-PL" sz="2800" b="1" dirty="0"/>
        </a:p>
      </dgm:t>
    </dgm:pt>
    <dgm:pt modelId="{F4A553A2-3EC6-44A7-ADA9-A2C95B659103}" type="parTrans" cxnId="{85534371-9991-412E-8720-09EE102785DE}">
      <dgm:prSet/>
      <dgm:spPr/>
      <dgm:t>
        <a:bodyPr/>
        <a:lstStyle/>
        <a:p>
          <a:endParaRPr lang="pl-PL"/>
        </a:p>
      </dgm:t>
    </dgm:pt>
    <dgm:pt modelId="{3BA68556-A5E9-491A-A9AE-47DC5C9737F1}" type="sibTrans" cxnId="{85534371-9991-412E-8720-09EE102785DE}">
      <dgm:prSet/>
      <dgm:spPr/>
      <dgm:t>
        <a:bodyPr/>
        <a:lstStyle/>
        <a:p>
          <a:endParaRPr lang="pl-PL"/>
        </a:p>
      </dgm:t>
    </dgm:pt>
    <dgm:pt modelId="{F56396C3-E18F-4257-80BE-BC4C411B8BD3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ABONAMENT MIESIĘCZNY – ZGODNIE Z CENNIKIEM</a:t>
          </a:r>
          <a:endParaRPr lang="pl-PL" dirty="0">
            <a:solidFill>
              <a:schemeClr val="bg1"/>
            </a:solidFill>
          </a:endParaRPr>
        </a:p>
      </dgm:t>
    </dgm:pt>
    <dgm:pt modelId="{0F34185D-A9A8-4D56-8D29-7416FF1F7F6E}" type="parTrans" cxnId="{5EB9124A-23DA-4060-862E-901294E0AF5B}">
      <dgm:prSet/>
      <dgm:spPr/>
      <dgm:t>
        <a:bodyPr/>
        <a:lstStyle/>
        <a:p>
          <a:endParaRPr lang="pl-PL"/>
        </a:p>
      </dgm:t>
    </dgm:pt>
    <dgm:pt modelId="{24F4FE44-1D83-4206-8C17-62A9CDEDCFE9}" type="sibTrans" cxnId="{5EB9124A-23DA-4060-862E-901294E0AF5B}">
      <dgm:prSet/>
      <dgm:spPr/>
      <dgm:t>
        <a:bodyPr/>
        <a:lstStyle/>
        <a:p>
          <a:endParaRPr lang="pl-PL"/>
        </a:p>
      </dgm:t>
    </dgm:pt>
    <dgm:pt modelId="{E73F1FEA-B6D3-4BE9-8E3E-5F41A1520968}">
      <dgm:prSet phldrT="[Tekst]"/>
      <dgm:spPr>
        <a:solidFill>
          <a:srgbClr val="92D050"/>
        </a:solidFill>
      </dgm:spPr>
      <dgm:t>
        <a:bodyPr/>
        <a:lstStyle/>
        <a:p>
          <a:r>
            <a:rPr lang="pl-PL" u="sng" dirty="0" smtClean="0">
              <a:solidFill>
                <a:schemeClr val="bg1"/>
              </a:solidFill>
            </a:rPr>
            <a:t>Sekcja R obejmuje raporty wg nazwy:</a:t>
          </a:r>
        </a:p>
        <a:p>
          <a:r>
            <a:rPr lang="pl-PL" dirty="0" smtClean="0">
              <a:solidFill>
                <a:schemeClr val="bg1"/>
              </a:solidFill>
            </a:rPr>
            <a:t>- Sprzedaż prosty</a:t>
          </a:r>
        </a:p>
        <a:p>
          <a:r>
            <a:rPr lang="pl-PL" dirty="0" smtClean="0">
              <a:solidFill>
                <a:schemeClr val="bg1"/>
              </a:solidFill>
            </a:rPr>
            <a:t>- Sprzedaż rozszerzony</a:t>
          </a:r>
        </a:p>
        <a:p>
          <a:r>
            <a:rPr lang="pl-PL" dirty="0" smtClean="0">
              <a:solidFill>
                <a:schemeClr val="bg1"/>
              </a:solidFill>
            </a:rPr>
            <a:t>- Sprzedaż tytułów</a:t>
          </a:r>
        </a:p>
        <a:p>
          <a:r>
            <a:rPr lang="pl-PL" dirty="0" smtClean="0">
              <a:solidFill>
                <a:schemeClr val="bg1"/>
              </a:solidFill>
            </a:rPr>
            <a:t>- Sprzedaż mutacji tytułów</a:t>
          </a:r>
        </a:p>
        <a:p>
          <a:endParaRPr lang="pl-PL" dirty="0">
            <a:solidFill>
              <a:schemeClr val="bg1"/>
            </a:solidFill>
          </a:endParaRPr>
        </a:p>
      </dgm:t>
    </dgm:pt>
    <dgm:pt modelId="{5F946705-B7B6-4BB5-9BD4-D99EF9EA79FF}" type="parTrans" cxnId="{120122E7-BE56-4282-9472-2E1FEA79DA62}">
      <dgm:prSet/>
      <dgm:spPr/>
      <dgm:t>
        <a:bodyPr/>
        <a:lstStyle/>
        <a:p>
          <a:endParaRPr lang="pl-PL"/>
        </a:p>
      </dgm:t>
    </dgm:pt>
    <dgm:pt modelId="{CFA2CB41-19DC-46EA-A2BF-65A8428D912C}" type="sibTrans" cxnId="{120122E7-BE56-4282-9472-2E1FEA79DA62}">
      <dgm:prSet/>
      <dgm:spPr/>
      <dgm:t>
        <a:bodyPr/>
        <a:lstStyle/>
        <a:p>
          <a:endParaRPr lang="pl-PL"/>
        </a:p>
      </dgm:t>
    </dgm:pt>
    <dgm:pt modelId="{D76C45DC-954B-4EA7-9E94-25DC81185CF0}" type="pres">
      <dgm:prSet presAssocID="{FCF3BB09-F47F-4016-986A-8A778363D3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BA32F8-6EB5-499C-9AEB-FC37036BDA37}" type="pres">
      <dgm:prSet presAssocID="{2A0F37A1-4FBB-4092-93D0-23B785ABEAD6}" presName="parentLin" presStyleCnt="0"/>
      <dgm:spPr/>
    </dgm:pt>
    <dgm:pt modelId="{F39D9B8A-891C-445B-89E6-C9A513F36642}" type="pres">
      <dgm:prSet presAssocID="{2A0F37A1-4FBB-4092-93D0-23B785ABEAD6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143BCE5C-12AF-4788-83C4-E9E73AE29D1B}" type="pres">
      <dgm:prSet presAssocID="{2A0F37A1-4FBB-4092-93D0-23B785ABEAD6}" presName="parentText" presStyleLbl="node1" presStyleIdx="0" presStyleCnt="3" custScaleX="134882" custScaleY="13237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B72647-6E6E-4CFF-8807-814F190D7741}" type="pres">
      <dgm:prSet presAssocID="{2A0F37A1-4FBB-4092-93D0-23B785ABEAD6}" presName="negativeSpace" presStyleCnt="0"/>
      <dgm:spPr/>
    </dgm:pt>
    <dgm:pt modelId="{2E88D755-23FC-4633-821B-6ACFE016D7ED}" type="pres">
      <dgm:prSet presAssocID="{2A0F37A1-4FBB-4092-93D0-23B785ABEAD6}" presName="childText" presStyleLbl="conFgAcc1" presStyleIdx="0" presStyleCnt="3">
        <dgm:presLayoutVars>
          <dgm:bulletEnabled val="1"/>
        </dgm:presLayoutVars>
      </dgm:prSet>
      <dgm:spPr/>
    </dgm:pt>
    <dgm:pt modelId="{3831AD96-4327-4FCF-ADB1-53A820D2660A}" type="pres">
      <dgm:prSet presAssocID="{3BA68556-A5E9-491A-A9AE-47DC5C9737F1}" presName="spaceBetweenRectangles" presStyleCnt="0"/>
      <dgm:spPr/>
    </dgm:pt>
    <dgm:pt modelId="{5275C370-F5AE-4CAB-B0EC-E6DA09CFA1BD}" type="pres">
      <dgm:prSet presAssocID="{F56396C3-E18F-4257-80BE-BC4C411B8BD3}" presName="parentLin" presStyleCnt="0"/>
      <dgm:spPr/>
    </dgm:pt>
    <dgm:pt modelId="{C1AD75C8-F921-4493-8291-C0E692AF59F0}" type="pres">
      <dgm:prSet presAssocID="{F56396C3-E18F-4257-80BE-BC4C411B8BD3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13B3CEC-8A42-4755-9DAD-CB889FF319FA}" type="pres">
      <dgm:prSet presAssocID="{F56396C3-E18F-4257-80BE-BC4C411B8BD3}" presName="parentText" presStyleLbl="node1" presStyleIdx="1" presStyleCnt="3" custScaleX="142857" custLinFactNeighborX="-17410" custLinFactNeighborY="-199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F9D118-30C1-4DE5-8BC6-92137F3D7856}" type="pres">
      <dgm:prSet presAssocID="{F56396C3-E18F-4257-80BE-BC4C411B8BD3}" presName="negativeSpace" presStyleCnt="0"/>
      <dgm:spPr/>
    </dgm:pt>
    <dgm:pt modelId="{33F0B474-96EF-4837-BE89-216F9AEF620C}" type="pres">
      <dgm:prSet presAssocID="{F56396C3-E18F-4257-80BE-BC4C411B8BD3}" presName="childText" presStyleLbl="conFgAcc1" presStyleIdx="1" presStyleCnt="3">
        <dgm:presLayoutVars>
          <dgm:bulletEnabled val="1"/>
        </dgm:presLayoutVars>
      </dgm:prSet>
      <dgm:spPr/>
    </dgm:pt>
    <dgm:pt modelId="{3294DBF9-C393-4107-9681-D4638A66A1DD}" type="pres">
      <dgm:prSet presAssocID="{24F4FE44-1D83-4206-8C17-62A9CDEDCFE9}" presName="spaceBetweenRectangles" presStyleCnt="0"/>
      <dgm:spPr/>
    </dgm:pt>
    <dgm:pt modelId="{C8090F7D-4D16-406E-B749-DA75202B82EB}" type="pres">
      <dgm:prSet presAssocID="{E73F1FEA-B6D3-4BE9-8E3E-5F41A1520968}" presName="parentLin" presStyleCnt="0"/>
      <dgm:spPr/>
    </dgm:pt>
    <dgm:pt modelId="{314F6AAA-A87C-4AE7-8E00-B5D40EA9DE17}" type="pres">
      <dgm:prSet presAssocID="{E73F1FEA-B6D3-4BE9-8E3E-5F41A1520968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7D41F366-25AA-4C98-B1D5-E28E932F5CD5}" type="pres">
      <dgm:prSet presAssocID="{E73F1FEA-B6D3-4BE9-8E3E-5F41A1520968}" presName="parentText" presStyleLbl="node1" presStyleIdx="2" presStyleCnt="3" custScaleX="145058" custScaleY="493706" custLinFactNeighborX="-9461" custLinFactNeighborY="52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760C98-0471-417E-8BD5-B59D690B5A00}" type="pres">
      <dgm:prSet presAssocID="{E73F1FEA-B6D3-4BE9-8E3E-5F41A1520968}" presName="negativeSpace" presStyleCnt="0"/>
      <dgm:spPr/>
    </dgm:pt>
    <dgm:pt modelId="{FD5A40A5-C3E8-4A42-B893-2C50F65C23E1}" type="pres">
      <dgm:prSet presAssocID="{E73F1FEA-B6D3-4BE9-8E3E-5F41A152096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EB9124A-23DA-4060-862E-901294E0AF5B}" srcId="{FCF3BB09-F47F-4016-986A-8A778363D334}" destId="{F56396C3-E18F-4257-80BE-BC4C411B8BD3}" srcOrd="1" destOrd="0" parTransId="{0F34185D-A9A8-4D56-8D29-7416FF1F7F6E}" sibTransId="{24F4FE44-1D83-4206-8C17-62A9CDEDCFE9}"/>
    <dgm:cxn modelId="{39A1BDAB-AB61-42B4-83B0-D0CA4AC1D1A2}" type="presOf" srcId="{E73F1FEA-B6D3-4BE9-8E3E-5F41A1520968}" destId="{7D41F366-25AA-4C98-B1D5-E28E932F5CD5}" srcOrd="1" destOrd="0" presId="urn:microsoft.com/office/officeart/2005/8/layout/list1"/>
    <dgm:cxn modelId="{4DD081B6-D848-487D-B986-46EC9FC499A3}" type="presOf" srcId="{2A0F37A1-4FBB-4092-93D0-23B785ABEAD6}" destId="{F39D9B8A-891C-445B-89E6-C9A513F36642}" srcOrd="0" destOrd="0" presId="urn:microsoft.com/office/officeart/2005/8/layout/list1"/>
    <dgm:cxn modelId="{18FBDC2E-4EE3-4BC4-9D57-72F95EFB2024}" type="presOf" srcId="{F56396C3-E18F-4257-80BE-BC4C411B8BD3}" destId="{F13B3CEC-8A42-4755-9DAD-CB889FF319FA}" srcOrd="1" destOrd="0" presId="urn:microsoft.com/office/officeart/2005/8/layout/list1"/>
    <dgm:cxn modelId="{38525B5E-A1D0-4052-AE69-E27596D1F767}" type="presOf" srcId="{E73F1FEA-B6D3-4BE9-8E3E-5F41A1520968}" destId="{314F6AAA-A87C-4AE7-8E00-B5D40EA9DE17}" srcOrd="0" destOrd="0" presId="urn:microsoft.com/office/officeart/2005/8/layout/list1"/>
    <dgm:cxn modelId="{120122E7-BE56-4282-9472-2E1FEA79DA62}" srcId="{FCF3BB09-F47F-4016-986A-8A778363D334}" destId="{E73F1FEA-B6D3-4BE9-8E3E-5F41A1520968}" srcOrd="2" destOrd="0" parTransId="{5F946705-B7B6-4BB5-9BD4-D99EF9EA79FF}" sibTransId="{CFA2CB41-19DC-46EA-A2BF-65A8428D912C}"/>
    <dgm:cxn modelId="{E832D1CC-4167-49B9-9A6A-38089DCB70CC}" type="presOf" srcId="{2A0F37A1-4FBB-4092-93D0-23B785ABEAD6}" destId="{143BCE5C-12AF-4788-83C4-E9E73AE29D1B}" srcOrd="1" destOrd="0" presId="urn:microsoft.com/office/officeart/2005/8/layout/list1"/>
    <dgm:cxn modelId="{85534371-9991-412E-8720-09EE102785DE}" srcId="{FCF3BB09-F47F-4016-986A-8A778363D334}" destId="{2A0F37A1-4FBB-4092-93D0-23B785ABEAD6}" srcOrd="0" destOrd="0" parTransId="{F4A553A2-3EC6-44A7-ADA9-A2C95B659103}" sibTransId="{3BA68556-A5E9-491A-A9AE-47DC5C9737F1}"/>
    <dgm:cxn modelId="{9A188F29-AF6A-4D64-9C50-429746E918E4}" type="presOf" srcId="{F56396C3-E18F-4257-80BE-BC4C411B8BD3}" destId="{C1AD75C8-F921-4493-8291-C0E692AF59F0}" srcOrd="0" destOrd="0" presId="urn:microsoft.com/office/officeart/2005/8/layout/list1"/>
    <dgm:cxn modelId="{0F824083-2A1C-4E06-AE88-164D48E1B760}" type="presOf" srcId="{FCF3BB09-F47F-4016-986A-8A778363D334}" destId="{D76C45DC-954B-4EA7-9E94-25DC81185CF0}" srcOrd="0" destOrd="0" presId="urn:microsoft.com/office/officeart/2005/8/layout/list1"/>
    <dgm:cxn modelId="{2C6716CA-6255-49AB-AACC-392A0E06C514}" type="presParOf" srcId="{D76C45DC-954B-4EA7-9E94-25DC81185CF0}" destId="{3FBA32F8-6EB5-499C-9AEB-FC37036BDA37}" srcOrd="0" destOrd="0" presId="urn:microsoft.com/office/officeart/2005/8/layout/list1"/>
    <dgm:cxn modelId="{E0A62103-62EC-4F77-A996-259E48D63BC1}" type="presParOf" srcId="{3FBA32F8-6EB5-499C-9AEB-FC37036BDA37}" destId="{F39D9B8A-891C-445B-89E6-C9A513F36642}" srcOrd="0" destOrd="0" presId="urn:microsoft.com/office/officeart/2005/8/layout/list1"/>
    <dgm:cxn modelId="{0B5D14DA-54FC-4E19-B771-8D622B68DA4E}" type="presParOf" srcId="{3FBA32F8-6EB5-499C-9AEB-FC37036BDA37}" destId="{143BCE5C-12AF-4788-83C4-E9E73AE29D1B}" srcOrd="1" destOrd="0" presId="urn:microsoft.com/office/officeart/2005/8/layout/list1"/>
    <dgm:cxn modelId="{CC4213CD-027B-4E56-903D-3B44FBBD1486}" type="presParOf" srcId="{D76C45DC-954B-4EA7-9E94-25DC81185CF0}" destId="{CCB72647-6E6E-4CFF-8807-814F190D7741}" srcOrd="1" destOrd="0" presId="urn:microsoft.com/office/officeart/2005/8/layout/list1"/>
    <dgm:cxn modelId="{45537FE7-40FD-4614-BD37-1FEDE755E687}" type="presParOf" srcId="{D76C45DC-954B-4EA7-9E94-25DC81185CF0}" destId="{2E88D755-23FC-4633-821B-6ACFE016D7ED}" srcOrd="2" destOrd="0" presId="urn:microsoft.com/office/officeart/2005/8/layout/list1"/>
    <dgm:cxn modelId="{7575C05F-E8C1-483A-BC72-B218931B2F83}" type="presParOf" srcId="{D76C45DC-954B-4EA7-9E94-25DC81185CF0}" destId="{3831AD96-4327-4FCF-ADB1-53A820D2660A}" srcOrd="3" destOrd="0" presId="urn:microsoft.com/office/officeart/2005/8/layout/list1"/>
    <dgm:cxn modelId="{D930DD7E-107A-446C-9786-4888170A8EF4}" type="presParOf" srcId="{D76C45DC-954B-4EA7-9E94-25DC81185CF0}" destId="{5275C370-F5AE-4CAB-B0EC-E6DA09CFA1BD}" srcOrd="4" destOrd="0" presId="urn:microsoft.com/office/officeart/2005/8/layout/list1"/>
    <dgm:cxn modelId="{5A7B3CAE-2D38-4C22-8640-92D7120968F0}" type="presParOf" srcId="{5275C370-F5AE-4CAB-B0EC-E6DA09CFA1BD}" destId="{C1AD75C8-F921-4493-8291-C0E692AF59F0}" srcOrd="0" destOrd="0" presId="urn:microsoft.com/office/officeart/2005/8/layout/list1"/>
    <dgm:cxn modelId="{A05C7E51-C035-439B-91FD-26F4F007C8DC}" type="presParOf" srcId="{5275C370-F5AE-4CAB-B0EC-E6DA09CFA1BD}" destId="{F13B3CEC-8A42-4755-9DAD-CB889FF319FA}" srcOrd="1" destOrd="0" presId="urn:microsoft.com/office/officeart/2005/8/layout/list1"/>
    <dgm:cxn modelId="{977A0850-1AD4-4676-8E87-2E2CA623D9AE}" type="presParOf" srcId="{D76C45DC-954B-4EA7-9E94-25DC81185CF0}" destId="{D5F9D118-30C1-4DE5-8BC6-92137F3D7856}" srcOrd="5" destOrd="0" presId="urn:microsoft.com/office/officeart/2005/8/layout/list1"/>
    <dgm:cxn modelId="{325E7DD7-6C7A-40CA-ACF8-7E4A3B2C7033}" type="presParOf" srcId="{D76C45DC-954B-4EA7-9E94-25DC81185CF0}" destId="{33F0B474-96EF-4837-BE89-216F9AEF620C}" srcOrd="6" destOrd="0" presId="urn:microsoft.com/office/officeart/2005/8/layout/list1"/>
    <dgm:cxn modelId="{4B361E9A-3607-498B-B0F4-611C2CDFCC03}" type="presParOf" srcId="{D76C45DC-954B-4EA7-9E94-25DC81185CF0}" destId="{3294DBF9-C393-4107-9681-D4638A66A1DD}" srcOrd="7" destOrd="0" presId="urn:microsoft.com/office/officeart/2005/8/layout/list1"/>
    <dgm:cxn modelId="{BADABC66-53A3-4B28-B872-F886DA8086CD}" type="presParOf" srcId="{D76C45DC-954B-4EA7-9E94-25DC81185CF0}" destId="{C8090F7D-4D16-406E-B749-DA75202B82EB}" srcOrd="8" destOrd="0" presId="urn:microsoft.com/office/officeart/2005/8/layout/list1"/>
    <dgm:cxn modelId="{C17F3717-634D-4F18-A13E-94770F8F1D54}" type="presParOf" srcId="{C8090F7D-4D16-406E-B749-DA75202B82EB}" destId="{314F6AAA-A87C-4AE7-8E00-B5D40EA9DE17}" srcOrd="0" destOrd="0" presId="urn:microsoft.com/office/officeart/2005/8/layout/list1"/>
    <dgm:cxn modelId="{64E6F836-4563-4E85-8C18-F00FCF81A16A}" type="presParOf" srcId="{C8090F7D-4D16-406E-B749-DA75202B82EB}" destId="{7D41F366-25AA-4C98-B1D5-E28E932F5CD5}" srcOrd="1" destOrd="0" presId="urn:microsoft.com/office/officeart/2005/8/layout/list1"/>
    <dgm:cxn modelId="{DAAE902F-10B6-468C-AD2B-5889751BC414}" type="presParOf" srcId="{D76C45DC-954B-4EA7-9E94-25DC81185CF0}" destId="{9F760C98-0471-417E-8BD5-B59D690B5A00}" srcOrd="9" destOrd="0" presId="urn:microsoft.com/office/officeart/2005/8/layout/list1"/>
    <dgm:cxn modelId="{27994B2F-749A-49F2-958F-372FF5A2CF50}" type="presParOf" srcId="{D76C45DC-954B-4EA7-9E94-25DC81185CF0}" destId="{FD5A40A5-C3E8-4A42-B893-2C50F65C23E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F3BB09-F47F-4016-986A-8A778363D33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A0F37A1-4FBB-4092-93D0-23B785ABEAD6}">
      <dgm:prSet phldrT="[Tekst]" custT="1"/>
      <dgm:spPr>
        <a:solidFill>
          <a:srgbClr val="92D050"/>
        </a:solidFill>
      </dgm:spPr>
      <dgm:t>
        <a:bodyPr/>
        <a:lstStyle/>
        <a:p>
          <a:r>
            <a:rPr lang="pl-PL" sz="2800" b="1" dirty="0" smtClean="0"/>
            <a:t>SEKCJA </a:t>
          </a:r>
          <a:r>
            <a:rPr lang="pl-PL" sz="4000" b="1" dirty="0" smtClean="0"/>
            <a:t>R+</a:t>
          </a:r>
          <a:r>
            <a:rPr lang="pl-PL" sz="2800" b="1" dirty="0" smtClean="0"/>
            <a:t> = EDI WYDAWCY EXTRA + 		RAPORTY NA PSP</a:t>
          </a:r>
          <a:endParaRPr lang="pl-PL" sz="2800" b="1" dirty="0"/>
        </a:p>
      </dgm:t>
    </dgm:pt>
    <dgm:pt modelId="{F4A553A2-3EC6-44A7-ADA9-A2C95B659103}" type="parTrans" cxnId="{85534371-9991-412E-8720-09EE102785DE}">
      <dgm:prSet/>
      <dgm:spPr/>
      <dgm:t>
        <a:bodyPr/>
        <a:lstStyle/>
        <a:p>
          <a:endParaRPr lang="pl-PL"/>
        </a:p>
      </dgm:t>
    </dgm:pt>
    <dgm:pt modelId="{3BA68556-A5E9-491A-A9AE-47DC5C9737F1}" type="sibTrans" cxnId="{85534371-9991-412E-8720-09EE102785DE}">
      <dgm:prSet/>
      <dgm:spPr/>
      <dgm:t>
        <a:bodyPr/>
        <a:lstStyle/>
        <a:p>
          <a:endParaRPr lang="pl-PL"/>
        </a:p>
      </dgm:t>
    </dgm:pt>
    <dgm:pt modelId="{F56396C3-E18F-4257-80BE-BC4C411B8BD3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ABONAMENT MIESIĘCZNY – ZGODNIE Z CENNIKIEM</a:t>
          </a:r>
          <a:endParaRPr lang="pl-PL" dirty="0">
            <a:solidFill>
              <a:schemeClr val="bg1"/>
            </a:solidFill>
          </a:endParaRPr>
        </a:p>
      </dgm:t>
    </dgm:pt>
    <dgm:pt modelId="{0F34185D-A9A8-4D56-8D29-7416FF1F7F6E}" type="parTrans" cxnId="{5EB9124A-23DA-4060-862E-901294E0AF5B}">
      <dgm:prSet/>
      <dgm:spPr/>
      <dgm:t>
        <a:bodyPr/>
        <a:lstStyle/>
        <a:p>
          <a:endParaRPr lang="pl-PL"/>
        </a:p>
      </dgm:t>
    </dgm:pt>
    <dgm:pt modelId="{24F4FE44-1D83-4206-8C17-62A9CDEDCFE9}" type="sibTrans" cxnId="{5EB9124A-23DA-4060-862E-901294E0AF5B}">
      <dgm:prSet/>
      <dgm:spPr/>
      <dgm:t>
        <a:bodyPr/>
        <a:lstStyle/>
        <a:p>
          <a:endParaRPr lang="pl-PL"/>
        </a:p>
      </dgm:t>
    </dgm:pt>
    <dgm:pt modelId="{E73F1FEA-B6D3-4BE9-8E3E-5F41A1520968}">
      <dgm:prSet phldrT="[Tekst]" custT="1"/>
      <dgm:spPr>
        <a:solidFill>
          <a:srgbClr val="92D050"/>
        </a:solidFill>
      </dgm:spPr>
      <dgm:t>
        <a:bodyPr/>
        <a:lstStyle/>
        <a:p>
          <a:r>
            <a:rPr lang="pl-PL" sz="2000" u="sng" dirty="0" smtClean="0">
              <a:solidFill>
                <a:schemeClr val="bg1"/>
              </a:solidFill>
            </a:rPr>
            <a:t>Sekcja </a:t>
          </a:r>
          <a:r>
            <a:rPr lang="pl-PL" sz="2800" u="sng" dirty="0" smtClean="0">
              <a:solidFill>
                <a:schemeClr val="bg1"/>
              </a:solidFill>
            </a:rPr>
            <a:t>R+</a:t>
          </a:r>
          <a:r>
            <a:rPr lang="pl-PL" sz="2000" u="sng" dirty="0" smtClean="0">
              <a:solidFill>
                <a:schemeClr val="bg1"/>
              </a:solidFill>
            </a:rPr>
            <a:t> obejmuje </a:t>
          </a:r>
          <a:r>
            <a:rPr lang="pl-PL" sz="2000" u="sng" dirty="0" smtClean="0">
              <a:solidFill>
                <a:schemeClr val="bg1"/>
              </a:solidFill>
            </a:rPr>
            <a:t>raporty Sekcji R oraz dodatkowo </a:t>
          </a:r>
          <a:r>
            <a:rPr lang="pl-PL" sz="2000" u="sng" dirty="0" smtClean="0">
              <a:solidFill>
                <a:schemeClr val="bg1"/>
              </a:solidFill>
            </a:rPr>
            <a:t>raporty wg nazwy:</a:t>
          </a:r>
        </a:p>
        <a:p>
          <a:r>
            <a:rPr lang="pl-PL" sz="2000" dirty="0" smtClean="0">
              <a:solidFill>
                <a:schemeClr val="bg1"/>
              </a:solidFill>
            </a:rPr>
            <a:t>- Dane z PSP (po zakończeniu sprzedaży) - prosty</a:t>
          </a:r>
        </a:p>
        <a:p>
          <a:r>
            <a:rPr lang="pl-PL" sz="2000" dirty="0" smtClean="0">
              <a:solidFill>
                <a:schemeClr val="bg1"/>
              </a:solidFill>
            </a:rPr>
            <a:t>- Dane z PSP(po zakończeniu sprzedaży)-  rozszerzony</a:t>
          </a:r>
        </a:p>
        <a:p>
          <a:endParaRPr lang="pl-PL" sz="2000" dirty="0">
            <a:solidFill>
              <a:schemeClr val="bg1"/>
            </a:solidFill>
          </a:endParaRPr>
        </a:p>
      </dgm:t>
    </dgm:pt>
    <dgm:pt modelId="{5F946705-B7B6-4BB5-9BD4-D99EF9EA79FF}" type="parTrans" cxnId="{120122E7-BE56-4282-9472-2E1FEA79DA62}">
      <dgm:prSet/>
      <dgm:spPr/>
      <dgm:t>
        <a:bodyPr/>
        <a:lstStyle/>
        <a:p>
          <a:endParaRPr lang="pl-PL"/>
        </a:p>
      </dgm:t>
    </dgm:pt>
    <dgm:pt modelId="{CFA2CB41-19DC-46EA-A2BF-65A8428D912C}" type="sibTrans" cxnId="{120122E7-BE56-4282-9472-2E1FEA79DA62}">
      <dgm:prSet/>
      <dgm:spPr/>
      <dgm:t>
        <a:bodyPr/>
        <a:lstStyle/>
        <a:p>
          <a:endParaRPr lang="pl-PL"/>
        </a:p>
      </dgm:t>
    </dgm:pt>
    <dgm:pt modelId="{D76C45DC-954B-4EA7-9E94-25DC81185CF0}" type="pres">
      <dgm:prSet presAssocID="{FCF3BB09-F47F-4016-986A-8A778363D3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FBA32F8-6EB5-499C-9AEB-FC37036BDA37}" type="pres">
      <dgm:prSet presAssocID="{2A0F37A1-4FBB-4092-93D0-23B785ABEAD6}" presName="parentLin" presStyleCnt="0"/>
      <dgm:spPr/>
    </dgm:pt>
    <dgm:pt modelId="{F39D9B8A-891C-445B-89E6-C9A513F36642}" type="pres">
      <dgm:prSet presAssocID="{2A0F37A1-4FBB-4092-93D0-23B785ABEAD6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143BCE5C-12AF-4788-83C4-E9E73AE29D1B}" type="pres">
      <dgm:prSet presAssocID="{2A0F37A1-4FBB-4092-93D0-23B785ABEAD6}" presName="parentText" presStyleLbl="node1" presStyleIdx="0" presStyleCnt="3" custScaleX="142857" custScaleY="15866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B72647-6E6E-4CFF-8807-814F190D7741}" type="pres">
      <dgm:prSet presAssocID="{2A0F37A1-4FBB-4092-93D0-23B785ABEAD6}" presName="negativeSpace" presStyleCnt="0"/>
      <dgm:spPr/>
    </dgm:pt>
    <dgm:pt modelId="{2E88D755-23FC-4633-821B-6ACFE016D7ED}" type="pres">
      <dgm:prSet presAssocID="{2A0F37A1-4FBB-4092-93D0-23B785ABEAD6}" presName="childText" presStyleLbl="conFgAcc1" presStyleIdx="0" presStyleCnt="3">
        <dgm:presLayoutVars>
          <dgm:bulletEnabled val="1"/>
        </dgm:presLayoutVars>
      </dgm:prSet>
      <dgm:spPr/>
    </dgm:pt>
    <dgm:pt modelId="{3831AD96-4327-4FCF-ADB1-53A820D2660A}" type="pres">
      <dgm:prSet presAssocID="{3BA68556-A5E9-491A-A9AE-47DC5C9737F1}" presName="spaceBetweenRectangles" presStyleCnt="0"/>
      <dgm:spPr/>
    </dgm:pt>
    <dgm:pt modelId="{5275C370-F5AE-4CAB-B0EC-E6DA09CFA1BD}" type="pres">
      <dgm:prSet presAssocID="{F56396C3-E18F-4257-80BE-BC4C411B8BD3}" presName="parentLin" presStyleCnt="0"/>
      <dgm:spPr/>
    </dgm:pt>
    <dgm:pt modelId="{C1AD75C8-F921-4493-8291-C0E692AF59F0}" type="pres">
      <dgm:prSet presAssocID="{F56396C3-E18F-4257-80BE-BC4C411B8BD3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13B3CEC-8A42-4755-9DAD-CB889FF319FA}" type="pres">
      <dgm:prSet presAssocID="{F56396C3-E18F-4257-80BE-BC4C411B8BD3}" presName="parentText" presStyleLbl="node1" presStyleIdx="1" presStyleCnt="3" custScaleX="142857" custLinFactNeighborX="-17410" custLinFactNeighborY="-199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F9D118-30C1-4DE5-8BC6-92137F3D7856}" type="pres">
      <dgm:prSet presAssocID="{F56396C3-E18F-4257-80BE-BC4C411B8BD3}" presName="negativeSpace" presStyleCnt="0"/>
      <dgm:spPr/>
    </dgm:pt>
    <dgm:pt modelId="{33F0B474-96EF-4837-BE89-216F9AEF620C}" type="pres">
      <dgm:prSet presAssocID="{F56396C3-E18F-4257-80BE-BC4C411B8BD3}" presName="childText" presStyleLbl="conFgAcc1" presStyleIdx="1" presStyleCnt="3">
        <dgm:presLayoutVars>
          <dgm:bulletEnabled val="1"/>
        </dgm:presLayoutVars>
      </dgm:prSet>
      <dgm:spPr/>
    </dgm:pt>
    <dgm:pt modelId="{3294DBF9-C393-4107-9681-D4638A66A1DD}" type="pres">
      <dgm:prSet presAssocID="{24F4FE44-1D83-4206-8C17-62A9CDEDCFE9}" presName="spaceBetweenRectangles" presStyleCnt="0"/>
      <dgm:spPr/>
    </dgm:pt>
    <dgm:pt modelId="{C8090F7D-4D16-406E-B749-DA75202B82EB}" type="pres">
      <dgm:prSet presAssocID="{E73F1FEA-B6D3-4BE9-8E3E-5F41A1520968}" presName="parentLin" presStyleCnt="0"/>
      <dgm:spPr/>
    </dgm:pt>
    <dgm:pt modelId="{314F6AAA-A87C-4AE7-8E00-B5D40EA9DE17}" type="pres">
      <dgm:prSet presAssocID="{E73F1FEA-B6D3-4BE9-8E3E-5F41A1520968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7D41F366-25AA-4C98-B1D5-E28E932F5CD5}" type="pres">
      <dgm:prSet presAssocID="{E73F1FEA-B6D3-4BE9-8E3E-5F41A1520968}" presName="parentText" presStyleLbl="node1" presStyleIdx="2" presStyleCnt="3" custScaleX="151281" custScaleY="493706" custLinFactNeighborX="-9461" custLinFactNeighborY="52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760C98-0471-417E-8BD5-B59D690B5A00}" type="pres">
      <dgm:prSet presAssocID="{E73F1FEA-B6D3-4BE9-8E3E-5F41A1520968}" presName="negativeSpace" presStyleCnt="0"/>
      <dgm:spPr/>
    </dgm:pt>
    <dgm:pt modelId="{FD5A40A5-C3E8-4A42-B893-2C50F65C23E1}" type="pres">
      <dgm:prSet presAssocID="{E73F1FEA-B6D3-4BE9-8E3E-5F41A152096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366605A-AE01-4CCA-8E8E-2E91A8D1E28A}" type="presOf" srcId="{E73F1FEA-B6D3-4BE9-8E3E-5F41A1520968}" destId="{7D41F366-25AA-4C98-B1D5-E28E932F5CD5}" srcOrd="1" destOrd="0" presId="urn:microsoft.com/office/officeart/2005/8/layout/list1"/>
    <dgm:cxn modelId="{81F20E55-EF05-4BA5-A9E9-B7C76B0CAE00}" type="presOf" srcId="{F56396C3-E18F-4257-80BE-BC4C411B8BD3}" destId="{C1AD75C8-F921-4493-8291-C0E692AF59F0}" srcOrd="0" destOrd="0" presId="urn:microsoft.com/office/officeart/2005/8/layout/list1"/>
    <dgm:cxn modelId="{5EB9124A-23DA-4060-862E-901294E0AF5B}" srcId="{FCF3BB09-F47F-4016-986A-8A778363D334}" destId="{F56396C3-E18F-4257-80BE-BC4C411B8BD3}" srcOrd="1" destOrd="0" parTransId="{0F34185D-A9A8-4D56-8D29-7416FF1F7F6E}" sibTransId="{24F4FE44-1D83-4206-8C17-62A9CDEDCFE9}"/>
    <dgm:cxn modelId="{1C475256-E1A8-4B74-8DE4-9E6183156B75}" type="presOf" srcId="{E73F1FEA-B6D3-4BE9-8E3E-5F41A1520968}" destId="{314F6AAA-A87C-4AE7-8E00-B5D40EA9DE17}" srcOrd="0" destOrd="0" presId="urn:microsoft.com/office/officeart/2005/8/layout/list1"/>
    <dgm:cxn modelId="{D990E098-7AF1-4378-98A5-637FE4E21AF4}" type="presOf" srcId="{F56396C3-E18F-4257-80BE-BC4C411B8BD3}" destId="{F13B3CEC-8A42-4755-9DAD-CB889FF319FA}" srcOrd="1" destOrd="0" presId="urn:microsoft.com/office/officeart/2005/8/layout/list1"/>
    <dgm:cxn modelId="{120122E7-BE56-4282-9472-2E1FEA79DA62}" srcId="{FCF3BB09-F47F-4016-986A-8A778363D334}" destId="{E73F1FEA-B6D3-4BE9-8E3E-5F41A1520968}" srcOrd="2" destOrd="0" parTransId="{5F946705-B7B6-4BB5-9BD4-D99EF9EA79FF}" sibTransId="{CFA2CB41-19DC-46EA-A2BF-65A8428D912C}"/>
    <dgm:cxn modelId="{85534371-9991-412E-8720-09EE102785DE}" srcId="{FCF3BB09-F47F-4016-986A-8A778363D334}" destId="{2A0F37A1-4FBB-4092-93D0-23B785ABEAD6}" srcOrd="0" destOrd="0" parTransId="{F4A553A2-3EC6-44A7-ADA9-A2C95B659103}" sibTransId="{3BA68556-A5E9-491A-A9AE-47DC5C9737F1}"/>
    <dgm:cxn modelId="{756FF6FD-87B0-4904-BFC6-0A435F59E2D8}" type="presOf" srcId="{FCF3BB09-F47F-4016-986A-8A778363D334}" destId="{D76C45DC-954B-4EA7-9E94-25DC81185CF0}" srcOrd="0" destOrd="0" presId="urn:microsoft.com/office/officeart/2005/8/layout/list1"/>
    <dgm:cxn modelId="{01C4A832-209B-42EC-B478-B7D1A8783B23}" type="presOf" srcId="{2A0F37A1-4FBB-4092-93D0-23B785ABEAD6}" destId="{143BCE5C-12AF-4788-83C4-E9E73AE29D1B}" srcOrd="1" destOrd="0" presId="urn:microsoft.com/office/officeart/2005/8/layout/list1"/>
    <dgm:cxn modelId="{4A13220E-2E99-4377-83E7-D39D4C233988}" type="presOf" srcId="{2A0F37A1-4FBB-4092-93D0-23B785ABEAD6}" destId="{F39D9B8A-891C-445B-89E6-C9A513F36642}" srcOrd="0" destOrd="0" presId="urn:microsoft.com/office/officeart/2005/8/layout/list1"/>
    <dgm:cxn modelId="{BEB4118E-02F4-47D3-9A0B-D45211E7FC25}" type="presParOf" srcId="{D76C45DC-954B-4EA7-9E94-25DC81185CF0}" destId="{3FBA32F8-6EB5-499C-9AEB-FC37036BDA37}" srcOrd="0" destOrd="0" presId="urn:microsoft.com/office/officeart/2005/8/layout/list1"/>
    <dgm:cxn modelId="{FF2F21C5-CF3A-4908-BCC9-5F8E673B3EC2}" type="presParOf" srcId="{3FBA32F8-6EB5-499C-9AEB-FC37036BDA37}" destId="{F39D9B8A-891C-445B-89E6-C9A513F36642}" srcOrd="0" destOrd="0" presId="urn:microsoft.com/office/officeart/2005/8/layout/list1"/>
    <dgm:cxn modelId="{D57A161B-185D-40C9-8D8C-805005924DC9}" type="presParOf" srcId="{3FBA32F8-6EB5-499C-9AEB-FC37036BDA37}" destId="{143BCE5C-12AF-4788-83C4-E9E73AE29D1B}" srcOrd="1" destOrd="0" presId="urn:microsoft.com/office/officeart/2005/8/layout/list1"/>
    <dgm:cxn modelId="{2D478FE5-0005-41AF-ADC7-5FC700DC7DDE}" type="presParOf" srcId="{D76C45DC-954B-4EA7-9E94-25DC81185CF0}" destId="{CCB72647-6E6E-4CFF-8807-814F190D7741}" srcOrd="1" destOrd="0" presId="urn:microsoft.com/office/officeart/2005/8/layout/list1"/>
    <dgm:cxn modelId="{CAE4C9E1-23E3-4E68-A92B-ED7A89653A4E}" type="presParOf" srcId="{D76C45DC-954B-4EA7-9E94-25DC81185CF0}" destId="{2E88D755-23FC-4633-821B-6ACFE016D7ED}" srcOrd="2" destOrd="0" presId="urn:microsoft.com/office/officeart/2005/8/layout/list1"/>
    <dgm:cxn modelId="{319C3200-1487-43C3-BD1B-BC0C8427085B}" type="presParOf" srcId="{D76C45DC-954B-4EA7-9E94-25DC81185CF0}" destId="{3831AD96-4327-4FCF-ADB1-53A820D2660A}" srcOrd="3" destOrd="0" presId="urn:microsoft.com/office/officeart/2005/8/layout/list1"/>
    <dgm:cxn modelId="{E8EAA82F-67DB-4E3A-A97A-8AE063084412}" type="presParOf" srcId="{D76C45DC-954B-4EA7-9E94-25DC81185CF0}" destId="{5275C370-F5AE-4CAB-B0EC-E6DA09CFA1BD}" srcOrd="4" destOrd="0" presId="urn:microsoft.com/office/officeart/2005/8/layout/list1"/>
    <dgm:cxn modelId="{6C8164F4-4CB6-47FD-BDA8-1C6CFB14BB6D}" type="presParOf" srcId="{5275C370-F5AE-4CAB-B0EC-E6DA09CFA1BD}" destId="{C1AD75C8-F921-4493-8291-C0E692AF59F0}" srcOrd="0" destOrd="0" presId="urn:microsoft.com/office/officeart/2005/8/layout/list1"/>
    <dgm:cxn modelId="{5B66CFE5-9D00-42FE-9576-0F50DB03C70D}" type="presParOf" srcId="{5275C370-F5AE-4CAB-B0EC-E6DA09CFA1BD}" destId="{F13B3CEC-8A42-4755-9DAD-CB889FF319FA}" srcOrd="1" destOrd="0" presId="urn:microsoft.com/office/officeart/2005/8/layout/list1"/>
    <dgm:cxn modelId="{76FBA2EB-82F1-4A31-BE2B-E1AB0119FF67}" type="presParOf" srcId="{D76C45DC-954B-4EA7-9E94-25DC81185CF0}" destId="{D5F9D118-30C1-4DE5-8BC6-92137F3D7856}" srcOrd="5" destOrd="0" presId="urn:microsoft.com/office/officeart/2005/8/layout/list1"/>
    <dgm:cxn modelId="{762596EC-3001-4534-9643-17E2E54835D8}" type="presParOf" srcId="{D76C45DC-954B-4EA7-9E94-25DC81185CF0}" destId="{33F0B474-96EF-4837-BE89-216F9AEF620C}" srcOrd="6" destOrd="0" presId="urn:microsoft.com/office/officeart/2005/8/layout/list1"/>
    <dgm:cxn modelId="{692F9300-1DC4-485D-AD4E-5CB294F78B5E}" type="presParOf" srcId="{D76C45DC-954B-4EA7-9E94-25DC81185CF0}" destId="{3294DBF9-C393-4107-9681-D4638A66A1DD}" srcOrd="7" destOrd="0" presId="urn:microsoft.com/office/officeart/2005/8/layout/list1"/>
    <dgm:cxn modelId="{FA7A1507-B7F0-4EF5-88E8-C61955552EFC}" type="presParOf" srcId="{D76C45DC-954B-4EA7-9E94-25DC81185CF0}" destId="{C8090F7D-4D16-406E-B749-DA75202B82EB}" srcOrd="8" destOrd="0" presId="urn:microsoft.com/office/officeart/2005/8/layout/list1"/>
    <dgm:cxn modelId="{C9F7BC73-AAD1-477A-B73F-7457C3C8034B}" type="presParOf" srcId="{C8090F7D-4D16-406E-B749-DA75202B82EB}" destId="{314F6AAA-A87C-4AE7-8E00-B5D40EA9DE17}" srcOrd="0" destOrd="0" presId="urn:microsoft.com/office/officeart/2005/8/layout/list1"/>
    <dgm:cxn modelId="{E76D7618-F645-4A51-8BFA-1135ADF53C57}" type="presParOf" srcId="{C8090F7D-4D16-406E-B749-DA75202B82EB}" destId="{7D41F366-25AA-4C98-B1D5-E28E932F5CD5}" srcOrd="1" destOrd="0" presId="urn:microsoft.com/office/officeart/2005/8/layout/list1"/>
    <dgm:cxn modelId="{12B244F8-A9A3-4E8F-AB58-12F97707FAFB}" type="presParOf" srcId="{D76C45DC-954B-4EA7-9E94-25DC81185CF0}" destId="{9F760C98-0471-417E-8BD5-B59D690B5A00}" srcOrd="9" destOrd="0" presId="urn:microsoft.com/office/officeart/2005/8/layout/list1"/>
    <dgm:cxn modelId="{97D1A6E9-6CE6-4F9C-9F8D-A3E52831B191}" type="presParOf" srcId="{D76C45DC-954B-4EA7-9E94-25DC81185CF0}" destId="{FD5A40A5-C3E8-4A42-B893-2C50F65C23E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52D03A1-24A9-482F-B70F-EFCAE00912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788596-86DD-4799-A29E-254F8EEB000B}">
      <dgm:prSet phldrT="[Tekst]"/>
      <dgm:spPr/>
      <dgm:t>
        <a:bodyPr/>
        <a:lstStyle/>
        <a:p>
          <a:r>
            <a:rPr lang="pl-PL" dirty="0" smtClean="0"/>
            <a:t>S</a:t>
          </a:r>
          <a:endParaRPr lang="pl-PL" dirty="0"/>
        </a:p>
      </dgm:t>
    </dgm:pt>
    <dgm:pt modelId="{E32B7F34-EDF2-469F-9C27-FA0C0E137E2C}" type="parTrans" cxnId="{7291D6C0-377C-4742-84FD-C0991CCF8372}">
      <dgm:prSet/>
      <dgm:spPr/>
      <dgm:t>
        <a:bodyPr/>
        <a:lstStyle/>
        <a:p>
          <a:endParaRPr lang="pl-PL"/>
        </a:p>
      </dgm:t>
    </dgm:pt>
    <dgm:pt modelId="{4621807F-F0E7-4085-8084-1A6B7E4ABE17}" type="sibTrans" cxnId="{7291D6C0-377C-4742-84FD-C0991CCF8372}">
      <dgm:prSet/>
      <dgm:spPr/>
      <dgm:t>
        <a:bodyPr/>
        <a:lstStyle/>
        <a:p>
          <a:endParaRPr lang="pl-PL"/>
        </a:p>
      </dgm:t>
    </dgm:pt>
    <dgm:pt modelId="{459D5794-8C65-4042-8EEB-BEFE3046D9BB}">
      <dgm:prSet phldrT="[Tekst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sz="1500" u="sng" dirty="0" smtClean="0">
              <a:solidFill>
                <a:schemeClr val="bg1"/>
              </a:solidFill>
            </a:rPr>
            <a:t>Sekcja Sprzedaż </a:t>
          </a:r>
          <a:endParaRPr lang="pl-PL" sz="1500" u="sng" dirty="0">
            <a:solidFill>
              <a:schemeClr val="bg1"/>
            </a:solidFill>
          </a:endParaRPr>
        </a:p>
      </dgm:t>
    </dgm:pt>
    <dgm:pt modelId="{D98091DD-3D91-4383-8477-3B766F015B26}" type="parTrans" cxnId="{9A17779C-DDD1-46E9-AB2D-4D5E2AE3D481}">
      <dgm:prSet/>
      <dgm:spPr/>
      <dgm:t>
        <a:bodyPr/>
        <a:lstStyle/>
        <a:p>
          <a:endParaRPr lang="pl-PL"/>
        </a:p>
      </dgm:t>
    </dgm:pt>
    <dgm:pt modelId="{8F3B78E8-B4EC-49F2-A33A-38774504BB14}" type="sibTrans" cxnId="{9A17779C-DDD1-46E9-AB2D-4D5E2AE3D481}">
      <dgm:prSet/>
      <dgm:spPr/>
      <dgm:t>
        <a:bodyPr/>
        <a:lstStyle/>
        <a:p>
          <a:endParaRPr lang="pl-PL"/>
        </a:p>
      </dgm:t>
    </dgm:pt>
    <dgm:pt modelId="{62617C03-CC2B-4649-931D-5BA9E2807006}">
      <dgm:prSet phldrT="[Tekst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sz="1500" dirty="0" smtClean="0">
              <a:solidFill>
                <a:schemeClr val="bg1"/>
              </a:solidFill>
            </a:rPr>
            <a:t>Dane z Sekcji Zwroty +</a:t>
          </a:r>
          <a:endParaRPr lang="pl-PL" sz="1500" dirty="0">
            <a:solidFill>
              <a:schemeClr val="bg1"/>
            </a:solidFill>
          </a:endParaRPr>
        </a:p>
      </dgm:t>
    </dgm:pt>
    <dgm:pt modelId="{802B94E0-5C1C-4AA2-A1AB-D7D6CBBEF69E}" type="parTrans" cxnId="{2985B059-4CE3-4694-8CC0-1823CC0CC56A}">
      <dgm:prSet/>
      <dgm:spPr/>
      <dgm:t>
        <a:bodyPr/>
        <a:lstStyle/>
        <a:p>
          <a:endParaRPr lang="pl-PL"/>
        </a:p>
      </dgm:t>
    </dgm:pt>
    <dgm:pt modelId="{40CB32AA-043F-4778-B678-F51A16DEA15E}" type="sibTrans" cxnId="{2985B059-4CE3-4694-8CC0-1823CC0CC56A}">
      <dgm:prSet/>
      <dgm:spPr/>
      <dgm:t>
        <a:bodyPr/>
        <a:lstStyle/>
        <a:p>
          <a:endParaRPr lang="pl-PL"/>
        </a:p>
      </dgm:t>
    </dgm:pt>
    <dgm:pt modelId="{315954F9-BEF9-42A6-81D2-CC11A1616B5D}">
      <dgm:prSet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sz="1500" dirty="0" smtClean="0">
              <a:solidFill>
                <a:schemeClr val="bg1"/>
              </a:solidFill>
            </a:rPr>
            <a:t>Dane </a:t>
          </a:r>
          <a:r>
            <a:rPr lang="pl-PL" sz="1500" dirty="0" smtClean="0">
              <a:solidFill>
                <a:schemeClr val="bg1"/>
              </a:solidFill>
            </a:rPr>
            <a:t>o sprzedaży rozliczonych  tytułów +</a:t>
          </a:r>
          <a:endParaRPr lang="pl-PL" sz="1500" dirty="0">
            <a:solidFill>
              <a:schemeClr val="bg1"/>
            </a:solidFill>
          </a:endParaRPr>
        </a:p>
      </dgm:t>
    </dgm:pt>
    <dgm:pt modelId="{CB38856F-7149-47A1-B205-AEC06D92FAC3}" type="parTrans" cxnId="{2ECB88D5-A192-4FA5-A407-DEAD775ED377}">
      <dgm:prSet/>
      <dgm:spPr/>
      <dgm:t>
        <a:bodyPr/>
        <a:lstStyle/>
        <a:p>
          <a:endParaRPr lang="pl-PL"/>
        </a:p>
      </dgm:t>
    </dgm:pt>
    <dgm:pt modelId="{378A83EB-522B-45BF-B321-0803A676EDF0}" type="sibTrans" cxnId="{2ECB88D5-A192-4FA5-A407-DEAD775ED377}">
      <dgm:prSet/>
      <dgm:spPr/>
      <dgm:t>
        <a:bodyPr/>
        <a:lstStyle/>
        <a:p>
          <a:endParaRPr lang="pl-PL"/>
        </a:p>
      </dgm:t>
    </dgm:pt>
    <dgm:pt modelId="{19AF0F69-CC63-4199-9073-44EF54D3F3E3}">
      <dgm:prSet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sz="1500" dirty="0" smtClean="0">
              <a:solidFill>
                <a:schemeClr val="bg1"/>
              </a:solidFill>
            </a:rPr>
            <a:t>Dane </a:t>
          </a:r>
          <a:r>
            <a:rPr lang="pl-PL" sz="1500" dirty="0" smtClean="0">
              <a:solidFill>
                <a:schemeClr val="bg1"/>
              </a:solidFill>
            </a:rPr>
            <a:t> o sprzedaży </a:t>
          </a:r>
          <a:r>
            <a:rPr lang="pl-PL" sz="1500" dirty="0" err="1" smtClean="0">
              <a:solidFill>
                <a:schemeClr val="bg1"/>
              </a:solidFill>
            </a:rPr>
            <a:t>on-line</a:t>
          </a:r>
          <a:r>
            <a:rPr lang="pl-PL" sz="1500" dirty="0" smtClean="0">
              <a:solidFill>
                <a:schemeClr val="bg1"/>
              </a:solidFill>
            </a:rPr>
            <a:t> ( w trakcie sprzedaży)</a:t>
          </a:r>
          <a:endParaRPr lang="pl-PL" sz="1800" dirty="0">
            <a:solidFill>
              <a:schemeClr val="bg1"/>
            </a:solidFill>
          </a:endParaRPr>
        </a:p>
      </dgm:t>
    </dgm:pt>
    <dgm:pt modelId="{3758DB5D-FBC8-4DF8-A0CA-078B605BA725}" type="parTrans" cxnId="{8516AA1D-CE4E-42E9-BD4C-75FC07B896A3}">
      <dgm:prSet/>
      <dgm:spPr/>
      <dgm:t>
        <a:bodyPr/>
        <a:lstStyle/>
        <a:p>
          <a:endParaRPr lang="pl-PL"/>
        </a:p>
      </dgm:t>
    </dgm:pt>
    <dgm:pt modelId="{C43527F5-1DA0-4729-B8AC-73CBB47ED53E}" type="sibTrans" cxnId="{8516AA1D-CE4E-42E9-BD4C-75FC07B896A3}">
      <dgm:prSet/>
      <dgm:spPr/>
      <dgm:t>
        <a:bodyPr/>
        <a:lstStyle/>
        <a:p>
          <a:endParaRPr lang="pl-PL"/>
        </a:p>
      </dgm:t>
    </dgm:pt>
    <dgm:pt modelId="{F2C0C17C-919F-4544-B45F-0E6717EC365F}" type="pres">
      <dgm:prSet presAssocID="{B52D03A1-24A9-482F-B70F-EFCAE00912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24C5349-6D2F-4664-A6FE-D889C27EFE8D}" type="pres">
      <dgm:prSet presAssocID="{14788596-86DD-4799-A29E-254F8EEB000B}" presName="linNode" presStyleCnt="0"/>
      <dgm:spPr/>
    </dgm:pt>
    <dgm:pt modelId="{4A693B47-3F21-49CC-B548-CECFBF35B3CA}" type="pres">
      <dgm:prSet presAssocID="{14788596-86DD-4799-A29E-254F8EEB000B}" presName="parentText" presStyleLbl="node1" presStyleIdx="0" presStyleCnt="1" custScaleX="86447" custLinFactNeighborX="-7853" custLinFactNeighborY="178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448DE8-431E-4C6E-8978-D574739A5CAC}" type="pres">
      <dgm:prSet presAssocID="{14788596-86DD-4799-A29E-254F8EEB000B}" presName="descendantText" presStyleLbl="alignAccFollowNode1" presStyleIdx="0" presStyleCnt="1" custScaleX="89843" custScaleY="91072" custLinFactNeighborX="-13650" custLinFactNeighborY="-13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985B059-4CE3-4694-8CC0-1823CC0CC56A}" srcId="{14788596-86DD-4799-A29E-254F8EEB000B}" destId="{62617C03-CC2B-4649-931D-5BA9E2807006}" srcOrd="1" destOrd="0" parTransId="{802B94E0-5C1C-4AA2-A1AB-D7D6CBBEF69E}" sibTransId="{40CB32AA-043F-4778-B678-F51A16DEA15E}"/>
    <dgm:cxn modelId="{9A17779C-DDD1-46E9-AB2D-4D5E2AE3D481}" srcId="{14788596-86DD-4799-A29E-254F8EEB000B}" destId="{459D5794-8C65-4042-8EEB-BEFE3046D9BB}" srcOrd="0" destOrd="0" parTransId="{D98091DD-3D91-4383-8477-3B766F015B26}" sibTransId="{8F3B78E8-B4EC-49F2-A33A-38774504BB14}"/>
    <dgm:cxn modelId="{8516AA1D-CE4E-42E9-BD4C-75FC07B896A3}" srcId="{14788596-86DD-4799-A29E-254F8EEB000B}" destId="{19AF0F69-CC63-4199-9073-44EF54D3F3E3}" srcOrd="3" destOrd="0" parTransId="{3758DB5D-FBC8-4DF8-A0CA-078B605BA725}" sibTransId="{C43527F5-1DA0-4729-B8AC-73CBB47ED53E}"/>
    <dgm:cxn modelId="{8204BBC7-F326-4381-BF28-7D43CCBA0024}" type="presOf" srcId="{62617C03-CC2B-4649-931D-5BA9E2807006}" destId="{8D448DE8-431E-4C6E-8978-D574739A5CAC}" srcOrd="0" destOrd="1" presId="urn:microsoft.com/office/officeart/2005/8/layout/vList5"/>
    <dgm:cxn modelId="{2ECB88D5-A192-4FA5-A407-DEAD775ED377}" srcId="{14788596-86DD-4799-A29E-254F8EEB000B}" destId="{315954F9-BEF9-42A6-81D2-CC11A1616B5D}" srcOrd="2" destOrd="0" parTransId="{CB38856F-7149-47A1-B205-AEC06D92FAC3}" sibTransId="{378A83EB-522B-45BF-B321-0803A676EDF0}"/>
    <dgm:cxn modelId="{081DD5CF-A252-48DB-9294-494B7EC036A9}" type="presOf" srcId="{14788596-86DD-4799-A29E-254F8EEB000B}" destId="{4A693B47-3F21-49CC-B548-CECFBF35B3CA}" srcOrd="0" destOrd="0" presId="urn:microsoft.com/office/officeart/2005/8/layout/vList5"/>
    <dgm:cxn modelId="{E2CA39B4-7736-4CFB-874A-D28456536FBF}" type="presOf" srcId="{459D5794-8C65-4042-8EEB-BEFE3046D9BB}" destId="{8D448DE8-431E-4C6E-8978-D574739A5CAC}" srcOrd="0" destOrd="0" presId="urn:microsoft.com/office/officeart/2005/8/layout/vList5"/>
    <dgm:cxn modelId="{ED1EFA01-D4B4-40BB-8A81-FA2DD339BA0B}" type="presOf" srcId="{315954F9-BEF9-42A6-81D2-CC11A1616B5D}" destId="{8D448DE8-431E-4C6E-8978-D574739A5CAC}" srcOrd="0" destOrd="2" presId="urn:microsoft.com/office/officeart/2005/8/layout/vList5"/>
    <dgm:cxn modelId="{05B2918F-95C3-404F-8F48-E86A45CA78A0}" type="presOf" srcId="{B52D03A1-24A9-482F-B70F-EFCAE00912C0}" destId="{F2C0C17C-919F-4544-B45F-0E6717EC365F}" srcOrd="0" destOrd="0" presId="urn:microsoft.com/office/officeart/2005/8/layout/vList5"/>
    <dgm:cxn modelId="{D0898F37-362F-4060-85A7-3EC1A32A8F5F}" type="presOf" srcId="{19AF0F69-CC63-4199-9073-44EF54D3F3E3}" destId="{8D448DE8-431E-4C6E-8978-D574739A5CAC}" srcOrd="0" destOrd="3" presId="urn:microsoft.com/office/officeart/2005/8/layout/vList5"/>
    <dgm:cxn modelId="{7291D6C0-377C-4742-84FD-C0991CCF8372}" srcId="{B52D03A1-24A9-482F-B70F-EFCAE00912C0}" destId="{14788596-86DD-4799-A29E-254F8EEB000B}" srcOrd="0" destOrd="0" parTransId="{E32B7F34-EDF2-469F-9C27-FA0C0E137E2C}" sibTransId="{4621807F-F0E7-4085-8084-1A6B7E4ABE17}"/>
    <dgm:cxn modelId="{6B4527A9-7947-4853-95AF-E7ABE7AE00AF}" type="presParOf" srcId="{F2C0C17C-919F-4544-B45F-0E6717EC365F}" destId="{D24C5349-6D2F-4664-A6FE-D889C27EFE8D}" srcOrd="0" destOrd="0" presId="urn:microsoft.com/office/officeart/2005/8/layout/vList5"/>
    <dgm:cxn modelId="{04B4C039-EE97-448B-973E-0C577999828A}" type="presParOf" srcId="{D24C5349-6D2F-4664-A6FE-D889C27EFE8D}" destId="{4A693B47-3F21-49CC-B548-CECFBF35B3CA}" srcOrd="0" destOrd="0" presId="urn:microsoft.com/office/officeart/2005/8/layout/vList5"/>
    <dgm:cxn modelId="{38CDE1A6-E554-4B67-A6C5-24E1F097281A}" type="presParOf" srcId="{D24C5349-6D2F-4664-A6FE-D889C27EFE8D}" destId="{8D448DE8-431E-4C6E-8978-D574739A5C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52D03A1-24A9-482F-B70F-EFCAE00912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788596-86DD-4799-A29E-254F8EEB000B}">
      <dgm:prSet phldrT="[Tekst]"/>
      <dgm:spPr/>
      <dgm:t>
        <a:bodyPr/>
        <a:lstStyle/>
        <a:p>
          <a:r>
            <a:rPr lang="pl-PL" dirty="0" smtClean="0"/>
            <a:t>S+</a:t>
          </a:r>
          <a:endParaRPr lang="pl-PL" dirty="0"/>
        </a:p>
      </dgm:t>
    </dgm:pt>
    <dgm:pt modelId="{E32B7F34-EDF2-469F-9C27-FA0C0E137E2C}" type="parTrans" cxnId="{7291D6C0-377C-4742-84FD-C0991CCF8372}">
      <dgm:prSet/>
      <dgm:spPr/>
      <dgm:t>
        <a:bodyPr/>
        <a:lstStyle/>
        <a:p>
          <a:endParaRPr lang="pl-PL"/>
        </a:p>
      </dgm:t>
    </dgm:pt>
    <dgm:pt modelId="{4621807F-F0E7-4085-8084-1A6B7E4ABE17}" type="sibTrans" cxnId="{7291D6C0-377C-4742-84FD-C0991CCF8372}">
      <dgm:prSet/>
      <dgm:spPr/>
      <dgm:t>
        <a:bodyPr/>
        <a:lstStyle/>
        <a:p>
          <a:endParaRPr lang="pl-PL"/>
        </a:p>
      </dgm:t>
    </dgm:pt>
    <dgm:pt modelId="{459D5794-8C65-4042-8EEB-BEFE3046D9BB}">
      <dgm:prSet phldrT="[Teks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u="sng" dirty="0" smtClean="0">
              <a:solidFill>
                <a:schemeClr val="bg1"/>
              </a:solidFill>
            </a:rPr>
            <a:t>Sekcja </a:t>
          </a:r>
          <a:r>
            <a:rPr lang="pl-PL" b="1" u="sng" dirty="0" smtClean="0">
              <a:solidFill>
                <a:schemeClr val="bg1"/>
              </a:solidFill>
            </a:rPr>
            <a:t>Sprzedaż +</a:t>
          </a:r>
          <a:r>
            <a:rPr lang="pl-PL" u="sng" dirty="0" smtClean="0">
              <a:solidFill>
                <a:schemeClr val="bg1"/>
              </a:solidFill>
            </a:rPr>
            <a:t> </a:t>
          </a:r>
          <a:endParaRPr lang="pl-PL" u="sng" dirty="0">
            <a:solidFill>
              <a:schemeClr val="bg1"/>
            </a:solidFill>
          </a:endParaRPr>
        </a:p>
      </dgm:t>
    </dgm:pt>
    <dgm:pt modelId="{D98091DD-3D91-4383-8477-3B766F015B26}" type="parTrans" cxnId="{9A17779C-DDD1-46E9-AB2D-4D5E2AE3D481}">
      <dgm:prSet/>
      <dgm:spPr/>
      <dgm:t>
        <a:bodyPr/>
        <a:lstStyle/>
        <a:p>
          <a:endParaRPr lang="pl-PL"/>
        </a:p>
      </dgm:t>
    </dgm:pt>
    <dgm:pt modelId="{8F3B78E8-B4EC-49F2-A33A-38774504BB14}" type="sibTrans" cxnId="{9A17779C-DDD1-46E9-AB2D-4D5E2AE3D481}">
      <dgm:prSet/>
      <dgm:spPr/>
      <dgm:t>
        <a:bodyPr/>
        <a:lstStyle/>
        <a:p>
          <a:endParaRPr lang="pl-PL"/>
        </a:p>
      </dgm:t>
    </dgm:pt>
    <dgm:pt modelId="{62617C03-CC2B-4649-931D-5BA9E2807006}">
      <dgm:prSet phldrT="[Teks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z Sekcji Zwroty +</a:t>
          </a:r>
          <a:endParaRPr lang="pl-PL" dirty="0">
            <a:solidFill>
              <a:schemeClr val="bg1"/>
            </a:solidFill>
          </a:endParaRPr>
        </a:p>
      </dgm:t>
    </dgm:pt>
    <dgm:pt modelId="{802B94E0-5C1C-4AA2-A1AB-D7D6CBBEF69E}" type="parTrans" cxnId="{2985B059-4CE3-4694-8CC0-1823CC0CC56A}">
      <dgm:prSet/>
      <dgm:spPr/>
      <dgm:t>
        <a:bodyPr/>
        <a:lstStyle/>
        <a:p>
          <a:endParaRPr lang="pl-PL"/>
        </a:p>
      </dgm:t>
    </dgm:pt>
    <dgm:pt modelId="{40CB32AA-043F-4778-B678-F51A16DEA15E}" type="sibTrans" cxnId="{2985B059-4CE3-4694-8CC0-1823CC0CC56A}">
      <dgm:prSet/>
      <dgm:spPr/>
      <dgm:t>
        <a:bodyPr/>
        <a:lstStyle/>
        <a:p>
          <a:endParaRPr lang="pl-PL"/>
        </a:p>
      </dgm:t>
    </dgm:pt>
    <dgm:pt modelId="{315954F9-BEF9-42A6-81D2-CC11A1616B5D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o sprzedaży rozliczonych tytułów +</a:t>
          </a:r>
          <a:endParaRPr lang="pl-PL" dirty="0">
            <a:solidFill>
              <a:schemeClr val="bg1"/>
            </a:solidFill>
          </a:endParaRPr>
        </a:p>
      </dgm:t>
    </dgm:pt>
    <dgm:pt modelId="{CB38856F-7149-47A1-B205-AEC06D92FAC3}" type="parTrans" cxnId="{2ECB88D5-A192-4FA5-A407-DEAD775ED377}">
      <dgm:prSet/>
      <dgm:spPr/>
      <dgm:t>
        <a:bodyPr/>
        <a:lstStyle/>
        <a:p>
          <a:endParaRPr lang="pl-PL"/>
        </a:p>
      </dgm:t>
    </dgm:pt>
    <dgm:pt modelId="{378A83EB-522B-45BF-B321-0803A676EDF0}" type="sibTrans" cxnId="{2ECB88D5-A192-4FA5-A407-DEAD775ED377}">
      <dgm:prSet/>
      <dgm:spPr/>
      <dgm:t>
        <a:bodyPr/>
        <a:lstStyle/>
        <a:p>
          <a:endParaRPr lang="pl-PL"/>
        </a:p>
      </dgm:t>
    </dgm:pt>
    <dgm:pt modelId="{19AF0F69-CC63-4199-9073-44EF54D3F3E3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Dane o sprzedaży on - </a:t>
          </a:r>
          <a:r>
            <a:rPr lang="pl-PL" dirty="0" err="1" smtClean="0">
              <a:solidFill>
                <a:schemeClr val="bg1"/>
              </a:solidFill>
            </a:rPr>
            <a:t>line</a:t>
          </a:r>
          <a:r>
            <a:rPr lang="pl-PL" dirty="0" smtClean="0">
              <a:solidFill>
                <a:schemeClr val="bg1"/>
              </a:solidFill>
            </a:rPr>
            <a:t> (w trakcie sprzedaży</a:t>
          </a:r>
          <a:r>
            <a:rPr lang="pl-PL" dirty="0" smtClean="0">
              <a:solidFill>
                <a:schemeClr val="bg1"/>
              </a:solidFill>
            </a:rPr>
            <a:t>)                            </a:t>
          </a:r>
          <a:r>
            <a:rPr lang="pl-PL" b="1" dirty="0" smtClean="0">
              <a:solidFill>
                <a:schemeClr val="tx2"/>
              </a:solidFill>
            </a:rPr>
            <a:t>oraz dodatkowo</a:t>
          </a:r>
          <a:endParaRPr lang="pl-PL" b="1" dirty="0">
            <a:solidFill>
              <a:schemeClr val="tx2"/>
            </a:solidFill>
          </a:endParaRPr>
        </a:p>
      </dgm:t>
    </dgm:pt>
    <dgm:pt modelId="{3758DB5D-FBC8-4DF8-A0CA-078B605BA725}" type="parTrans" cxnId="{8516AA1D-CE4E-42E9-BD4C-75FC07B896A3}">
      <dgm:prSet/>
      <dgm:spPr/>
      <dgm:t>
        <a:bodyPr/>
        <a:lstStyle/>
        <a:p>
          <a:endParaRPr lang="pl-PL"/>
        </a:p>
      </dgm:t>
    </dgm:pt>
    <dgm:pt modelId="{C43527F5-1DA0-4729-B8AC-73CBB47ED53E}" type="sibTrans" cxnId="{8516AA1D-CE4E-42E9-BD4C-75FC07B896A3}">
      <dgm:prSet/>
      <dgm:spPr/>
      <dgm:t>
        <a:bodyPr/>
        <a:lstStyle/>
        <a:p>
          <a:endParaRPr lang="pl-PL"/>
        </a:p>
      </dgm:t>
    </dgm:pt>
    <dgm:pt modelId="{AC30E46D-8E0E-41DD-9C3A-E39333D80E8B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pl-PL" b="1" dirty="0" smtClean="0">
              <a:solidFill>
                <a:schemeClr val="tx2"/>
              </a:solidFill>
            </a:rPr>
            <a:t>Dane o sprzedaży on – </a:t>
          </a:r>
          <a:r>
            <a:rPr lang="pl-PL" b="1" dirty="0" err="1" smtClean="0">
              <a:solidFill>
                <a:schemeClr val="tx2"/>
              </a:solidFill>
            </a:rPr>
            <a:t>line</a:t>
          </a:r>
          <a:r>
            <a:rPr lang="pl-PL" b="1" dirty="0" smtClean="0">
              <a:solidFill>
                <a:schemeClr val="tx2"/>
              </a:solidFill>
            </a:rPr>
            <a:t> na PSP </a:t>
          </a:r>
          <a:r>
            <a:rPr lang="pl-PL" b="1" dirty="0" smtClean="0">
              <a:solidFill>
                <a:schemeClr val="tx2"/>
              </a:solidFill>
            </a:rPr>
            <a:t>(w </a:t>
          </a:r>
          <a:r>
            <a:rPr lang="pl-PL" b="1" dirty="0" smtClean="0">
              <a:solidFill>
                <a:schemeClr val="tx2"/>
              </a:solidFill>
            </a:rPr>
            <a:t>trakcie sprzedaży)</a:t>
          </a:r>
          <a:endParaRPr lang="pl-PL" b="1" dirty="0">
            <a:solidFill>
              <a:schemeClr val="tx2"/>
            </a:solidFill>
          </a:endParaRPr>
        </a:p>
      </dgm:t>
    </dgm:pt>
    <dgm:pt modelId="{C6EB0550-57A6-4263-9B29-6ABD0E4EF7AB}" type="parTrans" cxnId="{1DE9267E-8E16-4EC8-843C-158CF71771DD}">
      <dgm:prSet/>
      <dgm:spPr/>
      <dgm:t>
        <a:bodyPr/>
        <a:lstStyle/>
        <a:p>
          <a:endParaRPr lang="pl-PL"/>
        </a:p>
      </dgm:t>
    </dgm:pt>
    <dgm:pt modelId="{CF0D8DBC-1069-40EB-9B00-722B04CB9213}" type="sibTrans" cxnId="{1DE9267E-8E16-4EC8-843C-158CF71771DD}">
      <dgm:prSet/>
      <dgm:spPr/>
      <dgm:t>
        <a:bodyPr/>
        <a:lstStyle/>
        <a:p>
          <a:endParaRPr lang="pl-PL"/>
        </a:p>
      </dgm:t>
    </dgm:pt>
    <dgm:pt modelId="{F2C0C17C-919F-4544-B45F-0E6717EC365F}" type="pres">
      <dgm:prSet presAssocID="{B52D03A1-24A9-482F-B70F-EFCAE00912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24C5349-6D2F-4664-A6FE-D889C27EFE8D}" type="pres">
      <dgm:prSet presAssocID="{14788596-86DD-4799-A29E-254F8EEB000B}" presName="linNode" presStyleCnt="0"/>
      <dgm:spPr/>
    </dgm:pt>
    <dgm:pt modelId="{4A693B47-3F21-49CC-B548-CECFBF35B3CA}" type="pres">
      <dgm:prSet presAssocID="{14788596-86DD-4799-A29E-254F8EEB000B}" presName="parentText" presStyleLbl="node1" presStyleIdx="0" presStyleCnt="1" custScaleX="96970" custLinFactNeighborX="-14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448DE8-431E-4C6E-8978-D574739A5CAC}" type="pres">
      <dgm:prSet presAssocID="{14788596-86DD-4799-A29E-254F8EEB000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A2089F9-1E6B-4C42-A1A3-7C9F1358171E}" type="presOf" srcId="{315954F9-BEF9-42A6-81D2-CC11A1616B5D}" destId="{8D448DE8-431E-4C6E-8978-D574739A5CAC}" srcOrd="0" destOrd="2" presId="urn:microsoft.com/office/officeart/2005/8/layout/vList5"/>
    <dgm:cxn modelId="{2985B059-4CE3-4694-8CC0-1823CC0CC56A}" srcId="{14788596-86DD-4799-A29E-254F8EEB000B}" destId="{62617C03-CC2B-4649-931D-5BA9E2807006}" srcOrd="1" destOrd="0" parTransId="{802B94E0-5C1C-4AA2-A1AB-D7D6CBBEF69E}" sibTransId="{40CB32AA-043F-4778-B678-F51A16DEA15E}"/>
    <dgm:cxn modelId="{4CDB6F99-13BE-467E-97BA-238E5217A820}" type="presOf" srcId="{19AF0F69-CC63-4199-9073-44EF54D3F3E3}" destId="{8D448DE8-431E-4C6E-8978-D574739A5CAC}" srcOrd="0" destOrd="3" presId="urn:microsoft.com/office/officeart/2005/8/layout/vList5"/>
    <dgm:cxn modelId="{9A17779C-DDD1-46E9-AB2D-4D5E2AE3D481}" srcId="{14788596-86DD-4799-A29E-254F8EEB000B}" destId="{459D5794-8C65-4042-8EEB-BEFE3046D9BB}" srcOrd="0" destOrd="0" parTransId="{D98091DD-3D91-4383-8477-3B766F015B26}" sibTransId="{8F3B78E8-B4EC-49F2-A33A-38774504BB14}"/>
    <dgm:cxn modelId="{8516AA1D-CE4E-42E9-BD4C-75FC07B896A3}" srcId="{14788596-86DD-4799-A29E-254F8EEB000B}" destId="{19AF0F69-CC63-4199-9073-44EF54D3F3E3}" srcOrd="3" destOrd="0" parTransId="{3758DB5D-FBC8-4DF8-A0CA-078B605BA725}" sibTransId="{C43527F5-1DA0-4729-B8AC-73CBB47ED53E}"/>
    <dgm:cxn modelId="{DE06049C-5782-4830-B213-59F454355967}" type="presOf" srcId="{459D5794-8C65-4042-8EEB-BEFE3046D9BB}" destId="{8D448DE8-431E-4C6E-8978-D574739A5CAC}" srcOrd="0" destOrd="0" presId="urn:microsoft.com/office/officeart/2005/8/layout/vList5"/>
    <dgm:cxn modelId="{2ECB88D5-A192-4FA5-A407-DEAD775ED377}" srcId="{14788596-86DD-4799-A29E-254F8EEB000B}" destId="{315954F9-BEF9-42A6-81D2-CC11A1616B5D}" srcOrd="2" destOrd="0" parTransId="{CB38856F-7149-47A1-B205-AEC06D92FAC3}" sibTransId="{378A83EB-522B-45BF-B321-0803A676EDF0}"/>
    <dgm:cxn modelId="{C9D2FF31-432F-4617-9016-4716DAEE71CB}" type="presOf" srcId="{AC30E46D-8E0E-41DD-9C3A-E39333D80E8B}" destId="{8D448DE8-431E-4C6E-8978-D574739A5CAC}" srcOrd="0" destOrd="4" presId="urn:microsoft.com/office/officeart/2005/8/layout/vList5"/>
    <dgm:cxn modelId="{1DE9267E-8E16-4EC8-843C-158CF71771DD}" srcId="{14788596-86DD-4799-A29E-254F8EEB000B}" destId="{AC30E46D-8E0E-41DD-9C3A-E39333D80E8B}" srcOrd="4" destOrd="0" parTransId="{C6EB0550-57A6-4263-9B29-6ABD0E4EF7AB}" sibTransId="{CF0D8DBC-1069-40EB-9B00-722B04CB9213}"/>
    <dgm:cxn modelId="{32000818-07FD-40F9-8AC7-84FB3AD36844}" type="presOf" srcId="{62617C03-CC2B-4649-931D-5BA9E2807006}" destId="{8D448DE8-431E-4C6E-8978-D574739A5CAC}" srcOrd="0" destOrd="1" presId="urn:microsoft.com/office/officeart/2005/8/layout/vList5"/>
    <dgm:cxn modelId="{7291D6C0-377C-4742-84FD-C0991CCF8372}" srcId="{B52D03A1-24A9-482F-B70F-EFCAE00912C0}" destId="{14788596-86DD-4799-A29E-254F8EEB000B}" srcOrd="0" destOrd="0" parTransId="{E32B7F34-EDF2-469F-9C27-FA0C0E137E2C}" sibTransId="{4621807F-F0E7-4085-8084-1A6B7E4ABE17}"/>
    <dgm:cxn modelId="{2AD8F577-56BC-4CE3-AFA7-7DD716BEDEC5}" type="presOf" srcId="{B52D03A1-24A9-482F-B70F-EFCAE00912C0}" destId="{F2C0C17C-919F-4544-B45F-0E6717EC365F}" srcOrd="0" destOrd="0" presId="urn:microsoft.com/office/officeart/2005/8/layout/vList5"/>
    <dgm:cxn modelId="{4A7A426D-9DDA-490B-B8C1-C4F5ED37C540}" type="presOf" srcId="{14788596-86DD-4799-A29E-254F8EEB000B}" destId="{4A693B47-3F21-49CC-B548-CECFBF35B3CA}" srcOrd="0" destOrd="0" presId="urn:microsoft.com/office/officeart/2005/8/layout/vList5"/>
    <dgm:cxn modelId="{D534FD80-A191-4B5D-B838-FC22108F1815}" type="presParOf" srcId="{F2C0C17C-919F-4544-B45F-0E6717EC365F}" destId="{D24C5349-6D2F-4664-A6FE-D889C27EFE8D}" srcOrd="0" destOrd="0" presId="urn:microsoft.com/office/officeart/2005/8/layout/vList5"/>
    <dgm:cxn modelId="{9574AF7B-6289-404C-9D7B-AC0DB6CBCD40}" type="presParOf" srcId="{D24C5349-6D2F-4664-A6FE-D889C27EFE8D}" destId="{4A693B47-3F21-49CC-B548-CECFBF35B3CA}" srcOrd="0" destOrd="0" presId="urn:microsoft.com/office/officeart/2005/8/layout/vList5"/>
    <dgm:cxn modelId="{1E653F1D-0A19-4C36-8AFD-F35DCCC09C96}" type="presParOf" srcId="{D24C5349-6D2F-4664-A6FE-D889C27EFE8D}" destId="{8D448DE8-431E-4C6E-8978-D574739A5C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BEE291-CDAB-47AC-9A07-F3E78862C227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rgbClr val="FF000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u="sng" kern="1200" dirty="0" smtClean="0">
              <a:solidFill>
                <a:schemeClr val="bg1"/>
              </a:solidFill>
            </a:rPr>
            <a:t>Sekcja Zwroty</a:t>
          </a:r>
          <a:endParaRPr lang="pl-PL" sz="1400" u="sng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solidFill>
                <a:schemeClr val="bg1"/>
              </a:solidFill>
            </a:rPr>
            <a:t>Dane o zwrotach tytułów z rozliczonych punktów sprzedaży</a:t>
          </a:r>
          <a:endParaRPr lang="pl-PL" sz="1400" kern="1200" dirty="0">
            <a:solidFill>
              <a:schemeClr val="bg1"/>
            </a:solidFill>
          </a:endParaRPr>
        </a:p>
      </dsp:txBody>
      <dsp:txXfrm rot="5400000">
        <a:off x="3621405" y="-1293891"/>
        <a:ext cx="1047750" cy="3901440"/>
      </dsp:txXfrm>
    </dsp:sp>
    <dsp:sp modelId="{41D7FBCF-B21D-473C-99F6-7931977B9CD4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000" kern="1200" dirty="0" smtClean="0"/>
            <a:t>Z</a:t>
          </a:r>
          <a:endParaRPr lang="pl-PL" sz="6000" kern="1200" dirty="0"/>
        </a:p>
      </dsp:txBody>
      <dsp:txXfrm>
        <a:off x="0" y="1984"/>
        <a:ext cx="2194560" cy="1309687"/>
      </dsp:txXfrm>
    </dsp:sp>
    <dsp:sp modelId="{BB3BCE48-E0E5-4EF9-B11F-157AFB21CFED}">
      <dsp:nvSpPr>
        <dsp:cNvPr id="0" name=""/>
        <dsp:cNvSpPr/>
      </dsp:nvSpPr>
      <dsp:spPr>
        <a:xfrm rot="5400000">
          <a:off x="3621405" y="137104"/>
          <a:ext cx="1047750" cy="3901440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u="sng" kern="1200" dirty="0" smtClean="0">
              <a:solidFill>
                <a:schemeClr val="bg1"/>
              </a:solidFill>
            </a:rPr>
            <a:t>Sekcja Raporty </a:t>
          </a:r>
          <a:endParaRPr lang="pl-PL" sz="1400" u="sng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solidFill>
                <a:schemeClr val="bg1"/>
              </a:solidFill>
            </a:rPr>
            <a:t>Dane z Sekcji Zwroty +</a:t>
          </a:r>
          <a:endParaRPr lang="pl-PL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solidFill>
                <a:schemeClr val="bg1"/>
              </a:solidFill>
            </a:rPr>
            <a:t>Dane o sprzedaży rozliczonych tytułów</a:t>
          </a:r>
          <a:endParaRPr lang="pl-PL" sz="1400" kern="1200" dirty="0">
            <a:solidFill>
              <a:schemeClr val="bg1"/>
            </a:solidFill>
          </a:endParaRPr>
        </a:p>
      </dsp:txBody>
      <dsp:txXfrm rot="5400000">
        <a:off x="3621405" y="137104"/>
        <a:ext cx="1047750" cy="3901440"/>
      </dsp:txXfrm>
    </dsp:sp>
    <dsp:sp modelId="{F1D2AF79-F468-42CA-81F6-2A65E7200259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000" kern="1200" dirty="0" smtClean="0"/>
            <a:t>R/</a:t>
          </a:r>
          <a:r>
            <a:rPr lang="pl-PL" sz="6000" kern="1200" dirty="0" err="1" smtClean="0"/>
            <a:t>R</a:t>
          </a:r>
          <a:r>
            <a:rPr lang="pl-PL" sz="6000" kern="1200" dirty="0" smtClean="0"/>
            <a:t>+</a:t>
          </a:r>
          <a:endParaRPr lang="pl-PL" sz="6000" kern="1200" dirty="0"/>
        </a:p>
      </dsp:txBody>
      <dsp:txXfrm>
        <a:off x="0" y="1377156"/>
        <a:ext cx="2194560" cy="1309687"/>
      </dsp:txXfrm>
    </dsp:sp>
    <dsp:sp modelId="{8D448DE8-431E-4C6E-8978-D574739A5CAC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u="sng" kern="1200" dirty="0" smtClean="0">
              <a:solidFill>
                <a:schemeClr val="bg1"/>
              </a:solidFill>
            </a:rPr>
            <a:t>Sekcja Sprzedaż </a:t>
          </a:r>
          <a:endParaRPr lang="pl-PL" sz="1400" u="sng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solidFill>
                <a:schemeClr val="bg1"/>
              </a:solidFill>
            </a:rPr>
            <a:t>Dane z Sekcji Zwroty +</a:t>
          </a:r>
          <a:endParaRPr lang="pl-PL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solidFill>
                <a:schemeClr val="bg1"/>
              </a:solidFill>
            </a:rPr>
            <a:t>Dane o sprzedaży rozliczonych tytułów +</a:t>
          </a:r>
          <a:endParaRPr lang="pl-PL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solidFill>
                <a:schemeClr val="bg1"/>
              </a:solidFill>
            </a:rPr>
            <a:t>Dane o sprzedaży </a:t>
          </a:r>
          <a:r>
            <a:rPr lang="pl-PL" sz="1400" kern="1200" dirty="0" err="1" smtClean="0">
              <a:solidFill>
                <a:schemeClr val="bg1"/>
              </a:solidFill>
            </a:rPr>
            <a:t>on-line</a:t>
          </a:r>
          <a:r>
            <a:rPr lang="pl-PL" sz="1400" kern="1200" dirty="0" smtClean="0">
              <a:solidFill>
                <a:schemeClr val="bg1"/>
              </a:solidFill>
            </a:rPr>
            <a:t> (w trakcie sprzedaży)</a:t>
          </a:r>
          <a:endParaRPr lang="pl-PL" sz="1400" kern="1200" dirty="0">
            <a:solidFill>
              <a:schemeClr val="bg1"/>
            </a:solidFill>
          </a:endParaRPr>
        </a:p>
      </dsp:txBody>
      <dsp:txXfrm rot="5400000">
        <a:off x="3621405" y="1456451"/>
        <a:ext cx="1047750" cy="3901440"/>
      </dsp:txXfrm>
    </dsp:sp>
    <dsp:sp modelId="{4A693B47-3F21-49CC-B548-CECFBF35B3CA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000" kern="1200" dirty="0" smtClean="0"/>
            <a:t>S/</a:t>
          </a:r>
          <a:r>
            <a:rPr lang="pl-PL" sz="6000" kern="1200" dirty="0" err="1" smtClean="0"/>
            <a:t>S</a:t>
          </a:r>
          <a:r>
            <a:rPr lang="pl-PL" sz="6000" kern="1200" dirty="0" smtClean="0"/>
            <a:t>+</a:t>
          </a:r>
          <a:endParaRPr lang="pl-PL" sz="6000" kern="1200" dirty="0"/>
        </a:p>
      </dsp:txBody>
      <dsp:txXfrm>
        <a:off x="0" y="2752328"/>
        <a:ext cx="2194560" cy="130968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5A925B-523E-40D5-96A3-4E31877D0A80}">
      <dsp:nvSpPr>
        <dsp:cNvPr id="0" name=""/>
        <dsp:cNvSpPr/>
      </dsp:nvSpPr>
      <dsp:spPr>
        <a:xfrm>
          <a:off x="0" y="186929"/>
          <a:ext cx="76328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A958E-8F40-4DB7-9F5C-00803CFBE8B6}">
      <dsp:nvSpPr>
        <dsp:cNvPr id="0" name=""/>
        <dsp:cNvSpPr/>
      </dsp:nvSpPr>
      <dsp:spPr>
        <a:xfrm>
          <a:off x="144014" y="0"/>
          <a:ext cx="7267597" cy="1175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SEKCJA S = EDI WYDAWCY EXTRA + ON LINE</a:t>
          </a:r>
          <a:endParaRPr lang="pl-PL" sz="2800" b="1" kern="1200" dirty="0"/>
        </a:p>
      </dsp:txBody>
      <dsp:txXfrm>
        <a:off x="144014" y="0"/>
        <a:ext cx="7267597" cy="1175463"/>
      </dsp:txXfrm>
    </dsp:sp>
    <dsp:sp modelId="{039290A2-59FC-4843-A15E-77CAEF006DBA}">
      <dsp:nvSpPr>
        <dsp:cNvPr id="0" name=""/>
        <dsp:cNvSpPr/>
      </dsp:nvSpPr>
      <dsp:spPr>
        <a:xfrm>
          <a:off x="0" y="1729990"/>
          <a:ext cx="76328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97B49-6022-4042-BB42-18E8FB2F83AD}">
      <dsp:nvSpPr>
        <dsp:cNvPr id="0" name=""/>
        <dsp:cNvSpPr/>
      </dsp:nvSpPr>
      <dsp:spPr>
        <a:xfrm>
          <a:off x="308531" y="1471521"/>
          <a:ext cx="726759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bg1"/>
              </a:solidFill>
            </a:rPr>
            <a:t>ABONAMENT MIESIĘCZNY  - ZGODNIE Z CENNIKIEM</a:t>
          </a:r>
          <a:endParaRPr lang="pl-PL" sz="1800" kern="1200" dirty="0">
            <a:solidFill>
              <a:schemeClr val="bg1"/>
            </a:solidFill>
          </a:endParaRPr>
        </a:p>
      </dsp:txBody>
      <dsp:txXfrm>
        <a:off x="308531" y="1471521"/>
        <a:ext cx="7267597" cy="531360"/>
      </dsp:txXfrm>
    </dsp:sp>
    <dsp:sp modelId="{B4DBDD27-87EA-4030-BAE3-0B2C10DAA1B2}">
      <dsp:nvSpPr>
        <dsp:cNvPr id="0" name=""/>
        <dsp:cNvSpPr/>
      </dsp:nvSpPr>
      <dsp:spPr>
        <a:xfrm>
          <a:off x="0" y="4619237"/>
          <a:ext cx="76328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ABBBA-C3EC-47A7-B1B8-E055C1F0E722}">
      <dsp:nvSpPr>
        <dsp:cNvPr id="0" name=""/>
        <dsp:cNvSpPr/>
      </dsp:nvSpPr>
      <dsp:spPr>
        <a:xfrm>
          <a:off x="324035" y="2304255"/>
          <a:ext cx="7267258" cy="2604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sng" kern="1200" dirty="0" smtClean="0">
              <a:solidFill>
                <a:schemeClr val="bg1"/>
              </a:solidFill>
            </a:rPr>
            <a:t>Sekcja S obejmuje raporty on </a:t>
          </a:r>
          <a:r>
            <a:rPr lang="pl-PL" sz="1800" u="sng" kern="1200" dirty="0" err="1" smtClean="0">
              <a:solidFill>
                <a:schemeClr val="bg1"/>
              </a:solidFill>
            </a:rPr>
            <a:t>-lin</a:t>
          </a:r>
          <a:r>
            <a:rPr lang="pl-PL" sz="1800" u="sng" kern="1200" dirty="0" smtClean="0">
              <a:solidFill>
                <a:schemeClr val="bg1"/>
              </a:solidFill>
            </a:rPr>
            <a:t>e wg nazwy: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>
              <a:solidFill>
                <a:schemeClr val="bg1"/>
              </a:solidFill>
            </a:rPr>
            <a:t>- Sprzedaż prosty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>
              <a:solidFill>
                <a:schemeClr val="bg1"/>
              </a:solidFill>
            </a:rPr>
            <a:t>- Sprzedaż rozszerzony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u="none" kern="1200" dirty="0" smtClean="0">
            <a:solidFill>
              <a:schemeClr val="bg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u="none" kern="1200" dirty="0" smtClean="0">
            <a:solidFill>
              <a:schemeClr val="bg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>
            <a:solidFill>
              <a:schemeClr val="bg1"/>
            </a:solidFill>
          </a:endParaRPr>
        </a:p>
      </dsp:txBody>
      <dsp:txXfrm>
        <a:off x="324035" y="2304255"/>
        <a:ext cx="7267258" cy="260412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5A925B-523E-40D5-96A3-4E31877D0A80}">
      <dsp:nvSpPr>
        <dsp:cNvPr id="0" name=""/>
        <dsp:cNvSpPr/>
      </dsp:nvSpPr>
      <dsp:spPr>
        <a:xfrm>
          <a:off x="0" y="186929"/>
          <a:ext cx="76328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A958E-8F40-4DB7-9F5C-00803CFBE8B6}">
      <dsp:nvSpPr>
        <dsp:cNvPr id="0" name=""/>
        <dsp:cNvSpPr/>
      </dsp:nvSpPr>
      <dsp:spPr>
        <a:xfrm>
          <a:off x="131311" y="0"/>
          <a:ext cx="7296324" cy="1175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SEKCJA </a:t>
          </a:r>
          <a:r>
            <a:rPr lang="pl-PL" sz="4400" b="1" kern="1200" dirty="0" smtClean="0"/>
            <a:t>S+</a:t>
          </a:r>
          <a:r>
            <a:rPr lang="pl-PL" sz="2800" b="1" kern="1200" dirty="0" smtClean="0"/>
            <a:t> = EDI WYDAWCY EXTRA + ON LINE 	          </a:t>
          </a:r>
          <a:r>
            <a:rPr lang="pl-PL" sz="2800" b="1" kern="1200" dirty="0" smtClean="0"/>
            <a:t>+ ON LINE NA </a:t>
          </a:r>
          <a:r>
            <a:rPr lang="pl-PL" sz="2800" b="1" kern="1200" dirty="0" smtClean="0"/>
            <a:t>PSP</a:t>
          </a:r>
          <a:endParaRPr lang="pl-PL" sz="2800" b="1" kern="1200" dirty="0"/>
        </a:p>
      </dsp:txBody>
      <dsp:txXfrm>
        <a:off x="131311" y="0"/>
        <a:ext cx="7296324" cy="1175463"/>
      </dsp:txXfrm>
    </dsp:sp>
    <dsp:sp modelId="{039290A2-59FC-4843-A15E-77CAEF006DBA}">
      <dsp:nvSpPr>
        <dsp:cNvPr id="0" name=""/>
        <dsp:cNvSpPr/>
      </dsp:nvSpPr>
      <dsp:spPr>
        <a:xfrm>
          <a:off x="0" y="1729990"/>
          <a:ext cx="76328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97B49-6022-4042-BB42-18E8FB2F83AD}">
      <dsp:nvSpPr>
        <dsp:cNvPr id="0" name=""/>
        <dsp:cNvSpPr/>
      </dsp:nvSpPr>
      <dsp:spPr>
        <a:xfrm>
          <a:off x="308531" y="1471521"/>
          <a:ext cx="7267597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bg1"/>
              </a:solidFill>
            </a:rPr>
            <a:t>ABONAMENT MIESIĘCZNY  - ZGODNIE Z CENNIKIEM</a:t>
          </a:r>
          <a:endParaRPr lang="pl-PL" sz="1800" kern="1200" dirty="0">
            <a:solidFill>
              <a:schemeClr val="bg1"/>
            </a:solidFill>
          </a:endParaRPr>
        </a:p>
      </dsp:txBody>
      <dsp:txXfrm>
        <a:off x="308531" y="1471521"/>
        <a:ext cx="7267597" cy="531360"/>
      </dsp:txXfrm>
    </dsp:sp>
    <dsp:sp modelId="{B4DBDD27-87EA-4030-BAE3-0B2C10DAA1B2}">
      <dsp:nvSpPr>
        <dsp:cNvPr id="0" name=""/>
        <dsp:cNvSpPr/>
      </dsp:nvSpPr>
      <dsp:spPr>
        <a:xfrm>
          <a:off x="0" y="4619237"/>
          <a:ext cx="76328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ABBBA-C3EC-47A7-B1B8-E055C1F0E722}">
      <dsp:nvSpPr>
        <dsp:cNvPr id="0" name=""/>
        <dsp:cNvSpPr/>
      </dsp:nvSpPr>
      <dsp:spPr>
        <a:xfrm>
          <a:off x="324035" y="2304255"/>
          <a:ext cx="7267258" cy="2604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sng" kern="1200" dirty="0" smtClean="0">
              <a:solidFill>
                <a:schemeClr val="bg1"/>
              </a:solidFill>
            </a:rPr>
            <a:t>Sekcja </a:t>
          </a:r>
          <a:r>
            <a:rPr lang="pl-PL" sz="2400" u="sng" kern="1200" dirty="0" smtClean="0">
              <a:solidFill>
                <a:schemeClr val="bg1"/>
              </a:solidFill>
            </a:rPr>
            <a:t>S+</a:t>
          </a:r>
          <a:r>
            <a:rPr lang="pl-PL" sz="1800" u="sng" kern="1200" dirty="0" smtClean="0">
              <a:solidFill>
                <a:schemeClr val="bg1"/>
              </a:solidFill>
            </a:rPr>
            <a:t> obejmuje </a:t>
          </a:r>
          <a:r>
            <a:rPr lang="pl-PL" sz="1800" u="sng" kern="1200" dirty="0" smtClean="0">
              <a:solidFill>
                <a:schemeClr val="bg1"/>
              </a:solidFill>
            </a:rPr>
            <a:t>raporty Sekcji S oraz dodatkowe </a:t>
          </a:r>
          <a:r>
            <a:rPr lang="pl-PL" sz="1800" u="sng" kern="1200" dirty="0" smtClean="0">
              <a:solidFill>
                <a:schemeClr val="bg1"/>
              </a:solidFill>
            </a:rPr>
            <a:t>raporty wg nazwy: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>
              <a:solidFill>
                <a:schemeClr val="bg1"/>
              </a:solidFill>
            </a:rPr>
            <a:t>- Dane na PSP (w trakcie sprzedaży) prosty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>
              <a:solidFill>
                <a:schemeClr val="bg1"/>
              </a:solidFill>
            </a:rPr>
            <a:t>- Dane z PSP (w trakcie sprzedaży) rozszerzony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u="none" kern="1200" dirty="0" smtClean="0">
            <a:solidFill>
              <a:schemeClr val="bg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>
            <a:solidFill>
              <a:schemeClr val="bg1"/>
            </a:solidFill>
          </a:endParaRPr>
        </a:p>
      </dsp:txBody>
      <dsp:txXfrm>
        <a:off x="324035" y="2304255"/>
        <a:ext cx="7267258" cy="26041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BEE291-CDAB-47AC-9A07-F3E78862C227}">
      <dsp:nvSpPr>
        <dsp:cNvPr id="0" name=""/>
        <dsp:cNvSpPr/>
      </dsp:nvSpPr>
      <dsp:spPr>
        <a:xfrm rot="5400000">
          <a:off x="3570996" y="-1232866"/>
          <a:ext cx="1148566" cy="3901440"/>
        </a:xfrm>
        <a:prstGeom prst="round2SameRect">
          <a:avLst/>
        </a:prstGeom>
        <a:solidFill>
          <a:srgbClr val="FF000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u="sng" kern="1200" dirty="0" smtClean="0">
              <a:solidFill>
                <a:schemeClr val="bg1"/>
              </a:solidFill>
            </a:rPr>
            <a:t>Sekcja Zwroty</a:t>
          </a:r>
          <a:endParaRPr lang="pl-PL" sz="2100" u="sng" kern="1200" dirty="0">
            <a:solidFill>
              <a:schemeClr val="bg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>
              <a:solidFill>
                <a:schemeClr val="bg1"/>
              </a:solidFill>
            </a:rPr>
            <a:t>Dane o zwrotach tytułów z rozliczonych punktów sprzedaży</a:t>
          </a:r>
          <a:endParaRPr lang="pl-PL" sz="2100" kern="1200" dirty="0">
            <a:solidFill>
              <a:schemeClr val="bg1"/>
            </a:solidFill>
          </a:endParaRPr>
        </a:p>
      </dsp:txBody>
      <dsp:txXfrm rot="5400000">
        <a:off x="3570996" y="-1232866"/>
        <a:ext cx="1148566" cy="3901440"/>
      </dsp:txXfrm>
    </dsp:sp>
    <dsp:sp modelId="{41D7FBCF-B21D-473C-99F6-7931977B9CD4}">
      <dsp:nvSpPr>
        <dsp:cNvPr id="0" name=""/>
        <dsp:cNvSpPr/>
      </dsp:nvSpPr>
      <dsp:spPr>
        <a:xfrm>
          <a:off x="0" y="0"/>
          <a:ext cx="2194560" cy="143570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Z</a:t>
          </a:r>
          <a:endParaRPr lang="pl-PL" sz="6500" kern="1200" dirty="0"/>
        </a:p>
      </dsp:txBody>
      <dsp:txXfrm>
        <a:off x="0" y="0"/>
        <a:ext cx="2194560" cy="14357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88D755-23FC-4633-821B-6ACFE016D7ED}">
      <dsp:nvSpPr>
        <dsp:cNvPr id="0" name=""/>
        <dsp:cNvSpPr/>
      </dsp:nvSpPr>
      <dsp:spPr>
        <a:xfrm>
          <a:off x="0" y="586040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BCE5C-12AF-4788-83C4-E9E73AE29D1B}">
      <dsp:nvSpPr>
        <dsp:cNvPr id="0" name=""/>
        <dsp:cNvSpPr/>
      </dsp:nvSpPr>
      <dsp:spPr>
        <a:xfrm>
          <a:off x="304800" y="99710"/>
          <a:ext cx="4267200" cy="78153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SEKCJA Z = EDI WYDAWCY</a:t>
          </a:r>
          <a:endParaRPr lang="pl-PL" sz="2800" b="1" kern="1200" dirty="0"/>
        </a:p>
      </dsp:txBody>
      <dsp:txXfrm>
        <a:off x="304800" y="99710"/>
        <a:ext cx="4267200" cy="781530"/>
      </dsp:txXfrm>
    </dsp:sp>
    <dsp:sp modelId="{33F0B474-96EF-4837-BE89-216F9AEF620C}">
      <dsp:nvSpPr>
        <dsp:cNvPr id="0" name=""/>
        <dsp:cNvSpPr/>
      </dsp:nvSpPr>
      <dsp:spPr>
        <a:xfrm>
          <a:off x="0" y="1493240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B3CEC-8A42-4755-9DAD-CB889FF319FA}">
      <dsp:nvSpPr>
        <dsp:cNvPr id="0" name=""/>
        <dsp:cNvSpPr/>
      </dsp:nvSpPr>
      <dsp:spPr>
        <a:xfrm>
          <a:off x="304800" y="1198040"/>
          <a:ext cx="4267200" cy="5904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ABONAMENT  BEZPŁATNY</a:t>
          </a:r>
          <a:endParaRPr lang="pl-PL" sz="2000" kern="1200" dirty="0">
            <a:solidFill>
              <a:schemeClr val="bg1"/>
            </a:solidFill>
          </a:endParaRPr>
        </a:p>
      </dsp:txBody>
      <dsp:txXfrm>
        <a:off x="304800" y="1198040"/>
        <a:ext cx="4267200" cy="590400"/>
      </dsp:txXfrm>
    </dsp:sp>
    <dsp:sp modelId="{FD5A40A5-C3E8-4A42-B893-2C50F65C23E1}">
      <dsp:nvSpPr>
        <dsp:cNvPr id="0" name=""/>
        <dsp:cNvSpPr/>
      </dsp:nvSpPr>
      <dsp:spPr>
        <a:xfrm>
          <a:off x="0" y="4724881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1F366-25AA-4C98-B1D5-E28E932F5CD5}">
      <dsp:nvSpPr>
        <dsp:cNvPr id="0" name=""/>
        <dsp:cNvSpPr/>
      </dsp:nvSpPr>
      <dsp:spPr>
        <a:xfrm>
          <a:off x="275693" y="2108358"/>
          <a:ext cx="4263032" cy="291484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>
              <a:solidFill>
                <a:schemeClr val="bg1"/>
              </a:solidFill>
            </a:rPr>
            <a:t>Sekcja Z obejmuje raporty</a:t>
          </a:r>
          <a:r>
            <a:rPr lang="pl-PL" sz="2000" kern="1200" dirty="0" smtClean="0">
              <a:solidFill>
                <a:schemeClr val="bg1"/>
              </a:solidFill>
            </a:rPr>
            <a:t>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Zwroty wg CL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Zwroty wg województwa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Zwroty wg powiatów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Zwroty wg gmin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Zwroty tytułów/indeks-mutacja/</a:t>
          </a:r>
        </a:p>
      </dsp:txBody>
      <dsp:txXfrm>
        <a:off x="275693" y="2108358"/>
        <a:ext cx="4263032" cy="29148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3BCE48-E0E5-4EF9-B11F-157AFB21CFED}">
      <dsp:nvSpPr>
        <dsp:cNvPr id="0" name=""/>
        <dsp:cNvSpPr/>
      </dsp:nvSpPr>
      <dsp:spPr>
        <a:xfrm rot="5400000">
          <a:off x="3904282" y="-1239974"/>
          <a:ext cx="1324947" cy="4308958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u="sng" kern="1200" baseline="0" dirty="0" smtClean="0">
              <a:solidFill>
                <a:schemeClr val="bg1"/>
              </a:solidFill>
            </a:rPr>
            <a:t>Sekcja Raporty </a:t>
          </a:r>
          <a:endParaRPr lang="pl-PL" sz="1800" u="sng" kern="1200" baseline="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baseline="0" dirty="0" smtClean="0">
              <a:solidFill>
                <a:schemeClr val="bg1"/>
              </a:solidFill>
            </a:rPr>
            <a:t>Dane z Sekcji Zwroty +</a:t>
          </a:r>
          <a:endParaRPr lang="pl-PL" sz="1800" kern="1200" baseline="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baseline="0" dirty="0" smtClean="0">
              <a:solidFill>
                <a:schemeClr val="bg1"/>
              </a:solidFill>
            </a:rPr>
            <a:t>Dane o sprzedaży rozliczonych tytułów</a:t>
          </a:r>
          <a:endParaRPr lang="pl-PL" sz="1800" kern="1200" baseline="0" dirty="0">
            <a:solidFill>
              <a:schemeClr val="bg1"/>
            </a:solidFill>
          </a:endParaRPr>
        </a:p>
      </dsp:txBody>
      <dsp:txXfrm rot="5400000">
        <a:off x="3904282" y="-1239974"/>
        <a:ext cx="1324947" cy="4308958"/>
      </dsp:txXfrm>
    </dsp:sp>
    <dsp:sp modelId="{F1D2AF79-F468-42CA-81F6-2A65E7200259}">
      <dsp:nvSpPr>
        <dsp:cNvPr id="0" name=""/>
        <dsp:cNvSpPr/>
      </dsp:nvSpPr>
      <dsp:spPr>
        <a:xfrm>
          <a:off x="0" y="0"/>
          <a:ext cx="2423789" cy="165618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R</a:t>
          </a:r>
          <a:endParaRPr lang="pl-PL" sz="6500" kern="1200" dirty="0"/>
        </a:p>
      </dsp:txBody>
      <dsp:txXfrm>
        <a:off x="0" y="0"/>
        <a:ext cx="2423789" cy="165618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3BCE48-E0E5-4EF9-B11F-157AFB21CFED}">
      <dsp:nvSpPr>
        <dsp:cNvPr id="0" name=""/>
        <dsp:cNvSpPr/>
      </dsp:nvSpPr>
      <dsp:spPr>
        <a:xfrm rot="5400000">
          <a:off x="4437110" y="-1647565"/>
          <a:ext cx="1653348" cy="4954150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u="sng" kern="1200" dirty="0" smtClean="0">
              <a:solidFill>
                <a:schemeClr val="bg1"/>
              </a:solidFill>
            </a:rPr>
            <a:t>Sekcja </a:t>
          </a:r>
          <a:r>
            <a:rPr lang="pl-PL" sz="1800" b="1" u="sng" kern="1200" dirty="0" smtClean="0">
              <a:solidFill>
                <a:schemeClr val="bg1"/>
              </a:solidFill>
            </a:rPr>
            <a:t>Raporty  +</a:t>
          </a:r>
          <a:endParaRPr lang="pl-PL" sz="1800" b="1" u="sng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solidFill>
                <a:schemeClr val="bg1"/>
              </a:solidFill>
            </a:rPr>
            <a:t>Dane z Sekcji Zwroty +</a:t>
          </a:r>
          <a:endParaRPr lang="pl-PL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solidFill>
                <a:schemeClr val="bg1"/>
              </a:solidFill>
            </a:rPr>
            <a:t>Dane o sprzedaży rozliczonych </a:t>
          </a:r>
          <a:r>
            <a:rPr lang="pl-PL" sz="1800" kern="1200" dirty="0" smtClean="0">
              <a:solidFill>
                <a:schemeClr val="bg1"/>
              </a:solidFill>
            </a:rPr>
            <a:t>tytułów                    </a:t>
          </a:r>
          <a:r>
            <a:rPr lang="pl-PL" sz="1800" b="1" kern="1200" dirty="0" smtClean="0">
              <a:solidFill>
                <a:srgbClr val="009900"/>
              </a:solidFill>
            </a:rPr>
            <a:t>oraz dodatkowo</a:t>
          </a:r>
          <a:endParaRPr lang="pl-PL" sz="1800" b="1" kern="1200" dirty="0">
            <a:solidFill>
              <a:srgbClr val="0099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>
              <a:solidFill>
                <a:srgbClr val="009900"/>
              </a:solidFill>
            </a:rPr>
            <a:t>Dane o sprzedaży rozliczonych tytułów na PSP</a:t>
          </a:r>
          <a:endParaRPr lang="pl-PL" sz="1800" b="1" kern="1200" dirty="0">
            <a:solidFill>
              <a:srgbClr val="009900"/>
            </a:solidFill>
          </a:endParaRPr>
        </a:p>
      </dsp:txBody>
      <dsp:txXfrm rot="5400000">
        <a:off x="4437110" y="-1647565"/>
        <a:ext cx="1653348" cy="4954150"/>
      </dsp:txXfrm>
    </dsp:sp>
    <dsp:sp modelId="{F1D2AF79-F468-42CA-81F6-2A65E7200259}">
      <dsp:nvSpPr>
        <dsp:cNvPr id="0" name=""/>
        <dsp:cNvSpPr/>
      </dsp:nvSpPr>
      <dsp:spPr>
        <a:xfrm>
          <a:off x="0" y="0"/>
          <a:ext cx="2786709" cy="165618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R +</a:t>
          </a:r>
          <a:endParaRPr lang="pl-PL" sz="6500" kern="1200" dirty="0"/>
        </a:p>
      </dsp:txBody>
      <dsp:txXfrm>
        <a:off x="0" y="0"/>
        <a:ext cx="2786709" cy="165618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88D755-23FC-4633-821B-6ACFE016D7ED}">
      <dsp:nvSpPr>
        <dsp:cNvPr id="0" name=""/>
        <dsp:cNvSpPr/>
      </dsp:nvSpPr>
      <dsp:spPr>
        <a:xfrm>
          <a:off x="0" y="586040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BCE5C-12AF-4788-83C4-E9E73AE29D1B}">
      <dsp:nvSpPr>
        <dsp:cNvPr id="0" name=""/>
        <dsp:cNvSpPr/>
      </dsp:nvSpPr>
      <dsp:spPr>
        <a:xfrm>
          <a:off x="304800" y="99710"/>
          <a:ext cx="5755684" cy="78153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SEKCJA R = EDI WYDAWCY EXTRA</a:t>
          </a:r>
          <a:endParaRPr lang="pl-PL" sz="2800" b="1" kern="1200" dirty="0"/>
        </a:p>
      </dsp:txBody>
      <dsp:txXfrm>
        <a:off x="304800" y="99710"/>
        <a:ext cx="5755684" cy="781530"/>
      </dsp:txXfrm>
    </dsp:sp>
    <dsp:sp modelId="{33F0B474-96EF-4837-BE89-216F9AEF620C}">
      <dsp:nvSpPr>
        <dsp:cNvPr id="0" name=""/>
        <dsp:cNvSpPr/>
      </dsp:nvSpPr>
      <dsp:spPr>
        <a:xfrm>
          <a:off x="0" y="1493240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B3CEC-8A42-4755-9DAD-CB889FF319FA}">
      <dsp:nvSpPr>
        <dsp:cNvPr id="0" name=""/>
        <dsp:cNvSpPr/>
      </dsp:nvSpPr>
      <dsp:spPr>
        <a:xfrm>
          <a:off x="239688" y="1186238"/>
          <a:ext cx="5804291" cy="5904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ABONAMENT MIESIĘCZNY – ZGODNIE Z CENNIKIEM</a:t>
          </a:r>
          <a:endParaRPr lang="pl-PL" sz="2000" kern="1200" dirty="0">
            <a:solidFill>
              <a:schemeClr val="bg1"/>
            </a:solidFill>
          </a:endParaRPr>
        </a:p>
      </dsp:txBody>
      <dsp:txXfrm>
        <a:off x="239688" y="1186238"/>
        <a:ext cx="5804291" cy="590400"/>
      </dsp:txXfrm>
    </dsp:sp>
    <dsp:sp modelId="{FD5A40A5-C3E8-4A42-B893-2C50F65C23E1}">
      <dsp:nvSpPr>
        <dsp:cNvPr id="0" name=""/>
        <dsp:cNvSpPr/>
      </dsp:nvSpPr>
      <dsp:spPr>
        <a:xfrm>
          <a:off x="0" y="4724881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1F366-25AA-4C98-B1D5-E28E932F5CD5}">
      <dsp:nvSpPr>
        <dsp:cNvPr id="0" name=""/>
        <dsp:cNvSpPr/>
      </dsp:nvSpPr>
      <dsp:spPr>
        <a:xfrm>
          <a:off x="258984" y="2108358"/>
          <a:ext cx="5809090" cy="291484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>
              <a:solidFill>
                <a:schemeClr val="bg1"/>
              </a:solidFill>
            </a:rPr>
            <a:t>Sekcja R obejmuje raporty wg nazwy: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Sprzedaż prosty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Sprzedaż rozszerzony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Sprzedaż tytułów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Sprzedaż mutacji tytułów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>
            <a:solidFill>
              <a:schemeClr val="bg1"/>
            </a:solidFill>
          </a:endParaRPr>
        </a:p>
      </dsp:txBody>
      <dsp:txXfrm>
        <a:off x="258984" y="2108358"/>
        <a:ext cx="5809090" cy="29148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88D755-23FC-4633-821B-6ACFE016D7ED}">
      <dsp:nvSpPr>
        <dsp:cNvPr id="0" name=""/>
        <dsp:cNvSpPr/>
      </dsp:nvSpPr>
      <dsp:spPr>
        <a:xfrm>
          <a:off x="0" y="663643"/>
          <a:ext cx="640871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BCE5C-12AF-4788-83C4-E9E73AE29D1B}">
      <dsp:nvSpPr>
        <dsp:cNvPr id="0" name=""/>
        <dsp:cNvSpPr/>
      </dsp:nvSpPr>
      <dsp:spPr>
        <a:xfrm>
          <a:off x="305102" y="22108"/>
          <a:ext cx="6102039" cy="93673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564" tIns="0" rIns="16956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SEKCJA </a:t>
          </a:r>
          <a:r>
            <a:rPr lang="pl-PL" sz="4000" b="1" kern="1200" dirty="0" smtClean="0"/>
            <a:t>R+</a:t>
          </a:r>
          <a:r>
            <a:rPr lang="pl-PL" sz="2800" b="1" kern="1200" dirty="0" smtClean="0"/>
            <a:t> = EDI WYDAWCY EXTRA + 		RAPORTY NA PSP</a:t>
          </a:r>
          <a:endParaRPr lang="pl-PL" sz="2800" b="1" kern="1200" dirty="0"/>
        </a:p>
      </dsp:txBody>
      <dsp:txXfrm>
        <a:off x="305102" y="22108"/>
        <a:ext cx="6102039" cy="936734"/>
      </dsp:txXfrm>
    </dsp:sp>
    <dsp:sp modelId="{33F0B474-96EF-4837-BE89-216F9AEF620C}">
      <dsp:nvSpPr>
        <dsp:cNvPr id="0" name=""/>
        <dsp:cNvSpPr/>
      </dsp:nvSpPr>
      <dsp:spPr>
        <a:xfrm>
          <a:off x="0" y="1570843"/>
          <a:ext cx="640871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B3CEC-8A42-4755-9DAD-CB889FF319FA}">
      <dsp:nvSpPr>
        <dsp:cNvPr id="0" name=""/>
        <dsp:cNvSpPr/>
      </dsp:nvSpPr>
      <dsp:spPr>
        <a:xfrm>
          <a:off x="251983" y="1263841"/>
          <a:ext cx="6102039" cy="5904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564" tIns="0" rIns="1695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ABONAMENT MIESIĘCZNY – ZGODNIE Z CENNIKIEM</a:t>
          </a:r>
          <a:endParaRPr lang="pl-PL" sz="2000" kern="1200" dirty="0">
            <a:solidFill>
              <a:schemeClr val="bg1"/>
            </a:solidFill>
          </a:endParaRPr>
        </a:p>
      </dsp:txBody>
      <dsp:txXfrm>
        <a:off x="251983" y="1263841"/>
        <a:ext cx="6102039" cy="590400"/>
      </dsp:txXfrm>
    </dsp:sp>
    <dsp:sp modelId="{FD5A40A5-C3E8-4A42-B893-2C50F65C23E1}">
      <dsp:nvSpPr>
        <dsp:cNvPr id="0" name=""/>
        <dsp:cNvSpPr/>
      </dsp:nvSpPr>
      <dsp:spPr>
        <a:xfrm>
          <a:off x="0" y="4802483"/>
          <a:ext cx="640871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1F366-25AA-4C98-B1D5-E28E932F5CD5}">
      <dsp:nvSpPr>
        <dsp:cNvPr id="0" name=""/>
        <dsp:cNvSpPr/>
      </dsp:nvSpPr>
      <dsp:spPr>
        <a:xfrm>
          <a:off x="261503" y="2185960"/>
          <a:ext cx="6117231" cy="291484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564" tIns="0" rIns="16956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u="sng" kern="1200" dirty="0" smtClean="0">
              <a:solidFill>
                <a:schemeClr val="bg1"/>
              </a:solidFill>
            </a:rPr>
            <a:t>Sekcja </a:t>
          </a:r>
          <a:r>
            <a:rPr lang="pl-PL" sz="2800" u="sng" kern="1200" dirty="0" smtClean="0">
              <a:solidFill>
                <a:schemeClr val="bg1"/>
              </a:solidFill>
            </a:rPr>
            <a:t>R+</a:t>
          </a:r>
          <a:r>
            <a:rPr lang="pl-PL" sz="2000" u="sng" kern="1200" dirty="0" smtClean="0">
              <a:solidFill>
                <a:schemeClr val="bg1"/>
              </a:solidFill>
            </a:rPr>
            <a:t> obejmuje </a:t>
          </a:r>
          <a:r>
            <a:rPr lang="pl-PL" sz="2000" u="sng" kern="1200" dirty="0" smtClean="0">
              <a:solidFill>
                <a:schemeClr val="bg1"/>
              </a:solidFill>
            </a:rPr>
            <a:t>raporty Sekcji R oraz dodatkowo </a:t>
          </a:r>
          <a:r>
            <a:rPr lang="pl-PL" sz="2000" u="sng" kern="1200" dirty="0" smtClean="0">
              <a:solidFill>
                <a:schemeClr val="bg1"/>
              </a:solidFill>
            </a:rPr>
            <a:t>raporty wg nazwy: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Dane z PSP (po zakończeniu sprzedaży) - prosty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</a:rPr>
            <a:t>- Dane z PSP(po zakończeniu sprzedaży)-  rozszerzony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>
            <a:solidFill>
              <a:schemeClr val="bg1"/>
            </a:solidFill>
          </a:endParaRPr>
        </a:p>
      </dsp:txBody>
      <dsp:txXfrm>
        <a:off x="261503" y="2185960"/>
        <a:ext cx="6117231" cy="29148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448DE8-431E-4C6E-8978-D574739A5CAC}">
      <dsp:nvSpPr>
        <dsp:cNvPr id="0" name=""/>
        <dsp:cNvSpPr/>
      </dsp:nvSpPr>
      <dsp:spPr>
        <a:xfrm rot="5400000">
          <a:off x="4331268" y="-1414932"/>
          <a:ext cx="1468972" cy="4802893"/>
        </a:xfrm>
        <a:prstGeom prst="round2SameRect">
          <a:avLst/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u="sng" kern="1200" dirty="0" smtClean="0">
              <a:solidFill>
                <a:schemeClr val="bg1"/>
              </a:solidFill>
            </a:rPr>
            <a:t>Sekcja Sprzedaż </a:t>
          </a:r>
          <a:endParaRPr lang="pl-PL" sz="1500" u="sng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solidFill>
                <a:schemeClr val="bg1"/>
              </a:solidFill>
            </a:rPr>
            <a:t>Dane z Sekcji Zwroty +</a:t>
          </a:r>
          <a:endParaRPr lang="pl-PL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solidFill>
                <a:schemeClr val="bg1"/>
              </a:solidFill>
            </a:rPr>
            <a:t>Dane </a:t>
          </a:r>
          <a:r>
            <a:rPr lang="pl-PL" sz="1500" kern="1200" dirty="0" smtClean="0">
              <a:solidFill>
                <a:schemeClr val="bg1"/>
              </a:solidFill>
            </a:rPr>
            <a:t>o sprzedaży rozliczonych  tytułów +</a:t>
          </a:r>
          <a:endParaRPr lang="pl-PL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solidFill>
                <a:schemeClr val="bg1"/>
              </a:solidFill>
            </a:rPr>
            <a:t>Dane </a:t>
          </a:r>
          <a:r>
            <a:rPr lang="pl-PL" sz="1500" kern="1200" dirty="0" smtClean="0">
              <a:solidFill>
                <a:schemeClr val="bg1"/>
              </a:solidFill>
            </a:rPr>
            <a:t> o sprzedaży </a:t>
          </a:r>
          <a:r>
            <a:rPr lang="pl-PL" sz="1500" kern="1200" dirty="0" err="1" smtClean="0">
              <a:solidFill>
                <a:schemeClr val="bg1"/>
              </a:solidFill>
            </a:rPr>
            <a:t>on-line</a:t>
          </a:r>
          <a:r>
            <a:rPr lang="pl-PL" sz="1500" kern="1200" dirty="0" smtClean="0">
              <a:solidFill>
                <a:schemeClr val="bg1"/>
              </a:solidFill>
            </a:rPr>
            <a:t> ( w trakcie sprzedaży)</a:t>
          </a:r>
          <a:endParaRPr lang="pl-PL" sz="1800" kern="1200" dirty="0">
            <a:solidFill>
              <a:schemeClr val="bg1"/>
            </a:solidFill>
          </a:endParaRPr>
        </a:p>
      </dsp:txBody>
      <dsp:txXfrm rot="5400000">
        <a:off x="4331268" y="-1414932"/>
        <a:ext cx="1468972" cy="4802893"/>
      </dsp:txXfrm>
    </dsp:sp>
    <dsp:sp modelId="{4A693B47-3F21-49CC-B548-CECFBF35B3CA}">
      <dsp:nvSpPr>
        <dsp:cNvPr id="0" name=""/>
        <dsp:cNvSpPr/>
      </dsp:nvSpPr>
      <dsp:spPr>
        <a:xfrm>
          <a:off x="55451" y="0"/>
          <a:ext cx="2599508" cy="2016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S</a:t>
          </a:r>
          <a:endParaRPr lang="pl-PL" sz="6500" kern="1200" dirty="0"/>
        </a:p>
      </dsp:txBody>
      <dsp:txXfrm>
        <a:off x="55451" y="0"/>
        <a:ext cx="2599508" cy="201622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448DE8-431E-4C6E-8978-D574739A5CAC}">
      <dsp:nvSpPr>
        <dsp:cNvPr id="0" name=""/>
        <dsp:cNvSpPr/>
      </dsp:nvSpPr>
      <dsp:spPr>
        <a:xfrm rot="5400000">
          <a:off x="4925089" y="-1710910"/>
          <a:ext cx="1612979" cy="5438044"/>
        </a:xfrm>
        <a:prstGeom prst="round2SameRect">
          <a:avLst/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u="sng" kern="1200" dirty="0" smtClean="0">
              <a:solidFill>
                <a:schemeClr val="bg1"/>
              </a:solidFill>
            </a:rPr>
            <a:t>Sekcja </a:t>
          </a:r>
          <a:r>
            <a:rPr lang="pl-PL" sz="1500" b="1" u="sng" kern="1200" dirty="0" smtClean="0">
              <a:solidFill>
                <a:schemeClr val="bg1"/>
              </a:solidFill>
            </a:rPr>
            <a:t>Sprzedaż +</a:t>
          </a:r>
          <a:r>
            <a:rPr lang="pl-PL" sz="1500" u="sng" kern="1200" dirty="0" smtClean="0">
              <a:solidFill>
                <a:schemeClr val="bg1"/>
              </a:solidFill>
            </a:rPr>
            <a:t> </a:t>
          </a:r>
          <a:endParaRPr lang="pl-PL" sz="1500" u="sng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solidFill>
                <a:schemeClr val="bg1"/>
              </a:solidFill>
            </a:rPr>
            <a:t>Dane z Sekcji Zwroty +</a:t>
          </a:r>
          <a:endParaRPr lang="pl-PL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solidFill>
                <a:schemeClr val="bg1"/>
              </a:solidFill>
            </a:rPr>
            <a:t>Dane o sprzedaży rozliczonych tytułów +</a:t>
          </a:r>
          <a:endParaRPr lang="pl-PL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solidFill>
                <a:schemeClr val="bg1"/>
              </a:solidFill>
            </a:rPr>
            <a:t>Dane o sprzedaży on - </a:t>
          </a:r>
          <a:r>
            <a:rPr lang="pl-PL" sz="1500" kern="1200" dirty="0" err="1" smtClean="0">
              <a:solidFill>
                <a:schemeClr val="bg1"/>
              </a:solidFill>
            </a:rPr>
            <a:t>line</a:t>
          </a:r>
          <a:r>
            <a:rPr lang="pl-PL" sz="1500" kern="1200" dirty="0" smtClean="0">
              <a:solidFill>
                <a:schemeClr val="bg1"/>
              </a:solidFill>
            </a:rPr>
            <a:t> (w trakcie sprzedaży</a:t>
          </a:r>
          <a:r>
            <a:rPr lang="pl-PL" sz="1500" kern="1200" dirty="0" smtClean="0">
              <a:solidFill>
                <a:schemeClr val="bg1"/>
              </a:solidFill>
            </a:rPr>
            <a:t>)                            </a:t>
          </a:r>
          <a:r>
            <a:rPr lang="pl-PL" sz="1500" b="1" kern="1200" dirty="0" smtClean="0">
              <a:solidFill>
                <a:schemeClr val="tx2"/>
              </a:solidFill>
            </a:rPr>
            <a:t>oraz dodatkowo</a:t>
          </a:r>
          <a:endParaRPr lang="pl-PL" sz="1500" b="1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b="1" kern="1200" dirty="0" smtClean="0">
              <a:solidFill>
                <a:schemeClr val="tx2"/>
              </a:solidFill>
            </a:rPr>
            <a:t>Dane o sprzedaży on – </a:t>
          </a:r>
          <a:r>
            <a:rPr lang="pl-PL" sz="1500" b="1" kern="1200" dirty="0" err="1" smtClean="0">
              <a:solidFill>
                <a:schemeClr val="tx2"/>
              </a:solidFill>
            </a:rPr>
            <a:t>line</a:t>
          </a:r>
          <a:r>
            <a:rPr lang="pl-PL" sz="1500" b="1" kern="1200" dirty="0" smtClean="0">
              <a:solidFill>
                <a:schemeClr val="tx2"/>
              </a:solidFill>
            </a:rPr>
            <a:t> na PSP </a:t>
          </a:r>
          <a:r>
            <a:rPr lang="pl-PL" sz="1500" b="1" kern="1200" dirty="0" smtClean="0">
              <a:solidFill>
                <a:schemeClr val="tx2"/>
              </a:solidFill>
            </a:rPr>
            <a:t>(w </a:t>
          </a:r>
          <a:r>
            <a:rPr lang="pl-PL" sz="1500" b="1" kern="1200" dirty="0" smtClean="0">
              <a:solidFill>
                <a:schemeClr val="tx2"/>
              </a:solidFill>
            </a:rPr>
            <a:t>trakcie sprzedaży)</a:t>
          </a:r>
          <a:endParaRPr lang="pl-PL" sz="1500" b="1" kern="1200" dirty="0">
            <a:solidFill>
              <a:schemeClr val="tx2"/>
            </a:solidFill>
          </a:endParaRPr>
        </a:p>
      </dsp:txBody>
      <dsp:txXfrm rot="5400000">
        <a:off x="4925089" y="-1710910"/>
        <a:ext cx="1612979" cy="5438044"/>
      </dsp:txXfrm>
    </dsp:sp>
    <dsp:sp modelId="{4A693B47-3F21-49CC-B548-CECFBF35B3CA}">
      <dsp:nvSpPr>
        <dsp:cNvPr id="0" name=""/>
        <dsp:cNvSpPr/>
      </dsp:nvSpPr>
      <dsp:spPr>
        <a:xfrm>
          <a:off x="38294" y="0"/>
          <a:ext cx="2966215" cy="2016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S+</a:t>
          </a:r>
          <a:endParaRPr lang="pl-PL" sz="6500" kern="1200" dirty="0"/>
        </a:p>
      </dsp:txBody>
      <dsp:txXfrm>
        <a:off x="38294" y="0"/>
        <a:ext cx="2966215" cy="2016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E3A39A1A-09B8-4BEC-B30F-7B1879F42AAE}" type="datetimeFigureOut">
              <a:rPr lang="pl-PL" smtClean="0"/>
              <a:pPr/>
              <a:t>2013-09-10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31B32DC7-A7F7-4175-B2AB-CF0A58F16C7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76D0B43B-D3E7-453C-B0A6-D7173C2B58A8}" type="datetimeFigureOut">
              <a:rPr lang="en-GB" smtClean="0"/>
              <a:pPr/>
              <a:t>10/09/2013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631" tIns="47316" rIns="94631" bIns="47316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85793BBD-31E6-4C0D-82DA-E445A6FF356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3BBD-31E6-4C0D-82DA-E445A6FF356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3" descr="Prezentacja_podkla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512" y="-27384"/>
            <a:ext cx="9144000" cy="726479"/>
          </a:xfrm>
          <a:prstGeom prst="rect">
            <a:avLst/>
          </a:prstGeom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43508" y="872716"/>
            <a:ext cx="8856984" cy="5688632"/>
          </a:xfrm>
        </p:spPr>
        <p:txBody>
          <a:bodyPr anchor="ctr" anchorCtr="0">
            <a:normAutofit/>
          </a:bodyPr>
          <a:lstStyle>
            <a:lvl1pPr algn="ctr">
              <a:defRPr lang="pl-PL" sz="2000" b="1" kern="1200" cap="none" baseline="0" dirty="0" smtClean="0">
                <a:solidFill>
                  <a:srgbClr val="656465"/>
                </a:solidFill>
                <a:latin typeface="Arial Black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Autofit/>
          </a:bodyPr>
          <a:lstStyle>
            <a:lvl1pPr algn="l">
              <a:defRPr lang="en-GB" sz="1800" kern="1200" dirty="0">
                <a:solidFill>
                  <a:srgbClr val="656465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itchFamily="34" charset="0"/>
              <a:buChar char="•"/>
              <a:defRPr lang="pl-PL" sz="1600" b="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 lang="pl-PL" sz="15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 lang="pl-PL" sz="14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 lang="pl-PL" sz="12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lang="en-GB" sz="1100" kern="1200" dirty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  <p:pic>
        <p:nvPicPr>
          <p:cNvPr id="8" name="Symbol zastępczy zawartości 3" descr="Prezentacja_podkla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512" y="-27384"/>
            <a:ext cx="9144000" cy="726479"/>
          </a:xfrm>
          <a:prstGeom prst="rect">
            <a:avLst/>
          </a:prstGeom>
        </p:spPr>
      </p:pic>
      <p:cxnSp>
        <p:nvCxnSpPr>
          <p:cNvPr id="11" name="Łącznik prosty 10"/>
          <p:cNvCxnSpPr/>
          <p:nvPr userDrawn="1"/>
        </p:nvCxnSpPr>
        <p:spPr>
          <a:xfrm>
            <a:off x="431540" y="1484784"/>
            <a:ext cx="8244916" cy="0"/>
          </a:xfrm>
          <a:prstGeom prst="line">
            <a:avLst/>
          </a:prstGeom>
          <a:ln>
            <a:solidFill>
              <a:srgbClr val="656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 userDrawn="1"/>
        </p:nvSpPr>
        <p:spPr>
          <a:xfrm>
            <a:off x="143508" y="6642556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685800" rtl="0" eaLnBrk="1" latinLnBrk="0" hangingPunct="1"/>
            <a:fld id="{CCDCF8D3-5D9A-4B14-956E-5B8B52F6A9EC}" type="slidenum">
              <a:rPr lang="pl-PL" sz="800" b="1" i="1" kern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pPr marL="0" algn="r" defTabSz="685800" rtl="0" eaLnBrk="1" latinLnBrk="0" hangingPunct="1"/>
              <a:t>‹#›</a:t>
            </a:fld>
            <a:endParaRPr lang="pl-PL" sz="800" b="1" i="1" kern="12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08" y="872716"/>
            <a:ext cx="8856984" cy="5688632"/>
          </a:xfrm>
        </p:spPr>
        <p:txBody>
          <a:bodyPr anchor="ctr" anchorCtr="0">
            <a:normAutofit/>
          </a:bodyPr>
          <a:lstStyle>
            <a:lvl1pPr algn="ctr">
              <a:defRPr lang="pl-PL" sz="1800" b="1" kern="1200" cap="none" baseline="0" dirty="0" smtClean="0">
                <a:solidFill>
                  <a:srgbClr val="656465"/>
                </a:solidFill>
                <a:latin typeface="Arial Black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5" name="pole tekstowe 4"/>
          <p:cNvSpPr txBox="1"/>
          <p:nvPr userDrawn="1"/>
        </p:nvSpPr>
        <p:spPr>
          <a:xfrm>
            <a:off x="143508" y="6642556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685800" rtl="0" eaLnBrk="1" latinLnBrk="0" hangingPunct="1"/>
            <a:fld id="{CCDCF8D3-5D9A-4B14-956E-5B8B52F6A9EC}" type="slidenum">
              <a:rPr lang="pl-PL" sz="800" b="1" i="1" kern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pPr marL="0" algn="r" defTabSz="685800" rtl="0" eaLnBrk="1" latinLnBrk="0" hangingPunct="1"/>
              <a:t>‹#›</a:t>
            </a:fld>
            <a:endParaRPr lang="pl-PL" sz="800" b="1" i="1" kern="12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>
            <a:lvl1pPr algn="l">
              <a:defRPr lang="en-GB" sz="1800" kern="1200" dirty="0">
                <a:solidFill>
                  <a:srgbClr val="656465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lang="pl-PL" sz="1500" b="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pl-PL" sz="14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pl-PL" sz="12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pl-PL" sz="12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sz="1100" kern="1200" dirty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marL="557213" lvl="1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Drugi poziom</a:t>
            </a:r>
          </a:p>
          <a:p>
            <a:pPr marL="857250" lvl="2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Trzeci poziom</a:t>
            </a:r>
          </a:p>
          <a:p>
            <a:pPr marL="1200150" lvl="3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Czwarty poziom</a:t>
            </a:r>
          </a:p>
          <a:p>
            <a:pPr marL="1543050" lvl="4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pl-PL" sz="1500" b="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pl-PL" sz="14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pl-PL" sz="12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pl-PL" sz="12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sz="1100" kern="1200" dirty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Kliknij, aby edytować style wzorca tekstu</a:t>
            </a:r>
          </a:p>
          <a:p>
            <a:pPr marL="557213" lvl="1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Drugi poziom</a:t>
            </a:r>
          </a:p>
          <a:p>
            <a:pPr marL="857250" lvl="2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Trzeci poziom</a:t>
            </a:r>
          </a:p>
          <a:p>
            <a:pPr marL="1200150" lvl="3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Czwarty poziom</a:t>
            </a:r>
          </a:p>
          <a:p>
            <a:pPr marL="1543050" lvl="4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8" name="pole tekstowe 7"/>
          <p:cNvSpPr txBox="1"/>
          <p:nvPr userDrawn="1"/>
        </p:nvSpPr>
        <p:spPr>
          <a:xfrm>
            <a:off x="143508" y="6642556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685800" rtl="0" eaLnBrk="1" latinLnBrk="0" hangingPunct="1"/>
            <a:fld id="{CCDCF8D3-5D9A-4B14-956E-5B8B52F6A9EC}" type="slidenum">
              <a:rPr lang="pl-PL" sz="800" b="1" i="1" kern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pPr marL="0" algn="r" defTabSz="685800" rtl="0" eaLnBrk="1" latinLnBrk="0" hangingPunct="1"/>
              <a:t>‹#›</a:t>
            </a:fld>
            <a:endParaRPr lang="pl-PL" sz="800" b="1" i="1" kern="12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>
            <a:lvl1pPr algn="l">
              <a:defRPr lang="pl-PL" sz="1800" kern="1200" dirty="0" smtClean="0">
                <a:solidFill>
                  <a:srgbClr val="656465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lang="pl-PL" sz="1500" b="1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lang="pl-PL" sz="1400" b="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pl-PL" sz="14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pl-PL" sz="12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pl-PL" sz="11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sz="1000" kern="1200" dirty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marL="557213" lvl="1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Drugi poziom</a:t>
            </a:r>
          </a:p>
          <a:p>
            <a:pPr marL="857250" lvl="2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Trzeci poziom</a:t>
            </a:r>
          </a:p>
          <a:p>
            <a:pPr marL="1200150" lvl="3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Czwarty poziom</a:t>
            </a:r>
          </a:p>
          <a:p>
            <a:pPr marL="1543050" lvl="4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lang="pl-PL" sz="1500" b="1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pl-PL" sz="1400" b="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pl-PL" sz="14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l-PL" sz="12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l-PL" sz="11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000" kern="1200" dirty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Kliknij, aby edytować style wzorca tekstu</a:t>
            </a:r>
          </a:p>
          <a:p>
            <a:pPr marL="557213" lvl="1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Drugi poziom</a:t>
            </a:r>
          </a:p>
          <a:p>
            <a:pPr marL="857250" lvl="2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Trzeci poziom</a:t>
            </a:r>
          </a:p>
          <a:p>
            <a:pPr marL="1200150" lvl="3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Czwarty poziom</a:t>
            </a:r>
          </a:p>
          <a:p>
            <a:pPr marL="1543050" lvl="4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Piąty poziom</a:t>
            </a:r>
            <a:endParaRPr lang="en-GB" dirty="0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431540" y="1484784"/>
            <a:ext cx="8244916" cy="0"/>
          </a:xfrm>
          <a:prstGeom prst="line">
            <a:avLst/>
          </a:prstGeom>
          <a:ln>
            <a:solidFill>
              <a:srgbClr val="656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 userDrawn="1"/>
        </p:nvSpPr>
        <p:spPr>
          <a:xfrm>
            <a:off x="143508" y="6642556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685800" rtl="0" eaLnBrk="1" latinLnBrk="0" hangingPunct="1"/>
            <a:fld id="{CCDCF8D3-5D9A-4B14-956E-5B8B52F6A9EC}" type="slidenum">
              <a:rPr lang="pl-PL" sz="800" b="1" i="1" kern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pPr marL="0" algn="r" defTabSz="685800" rtl="0" eaLnBrk="1" latinLnBrk="0" hangingPunct="1"/>
              <a:t>‹#›</a:t>
            </a:fld>
            <a:endParaRPr lang="pl-PL" sz="800" b="1" i="1" kern="12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l-PL" sz="1800" kern="1200" dirty="0" smtClean="0">
                <a:solidFill>
                  <a:srgbClr val="656465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cxnSp>
        <p:nvCxnSpPr>
          <p:cNvPr id="5" name="Łącznik prosty 4"/>
          <p:cNvCxnSpPr/>
          <p:nvPr userDrawn="1"/>
        </p:nvCxnSpPr>
        <p:spPr>
          <a:xfrm>
            <a:off x="431540" y="1484784"/>
            <a:ext cx="8244916" cy="0"/>
          </a:xfrm>
          <a:prstGeom prst="line">
            <a:avLst/>
          </a:prstGeom>
          <a:ln>
            <a:solidFill>
              <a:srgbClr val="656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 userDrawn="1"/>
        </p:nvSpPr>
        <p:spPr>
          <a:xfrm>
            <a:off x="143508" y="6642556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685800" rtl="0" eaLnBrk="1" latinLnBrk="0" hangingPunct="1"/>
            <a:fld id="{CCDCF8D3-5D9A-4B14-956E-5B8B52F6A9EC}" type="slidenum">
              <a:rPr lang="pl-PL" sz="800" b="1" i="1" kern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pPr marL="0" algn="r" defTabSz="685800" rtl="0" eaLnBrk="1" latinLnBrk="0" hangingPunct="1"/>
              <a:t>‹#›</a:t>
            </a:fld>
            <a:endParaRPr lang="pl-PL" sz="800" b="1" i="1" kern="12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670396"/>
          </a:xfrm>
        </p:spPr>
        <p:txBody>
          <a:bodyPr anchor="b">
            <a:normAutofit/>
          </a:bodyPr>
          <a:lstStyle>
            <a:lvl1pPr algn="l">
              <a:defRPr lang="pl-PL" sz="1400" b="1" kern="1200" dirty="0" smtClean="0">
                <a:solidFill>
                  <a:srgbClr val="65646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361459"/>
          </a:xfrm>
        </p:spPr>
        <p:txBody>
          <a:bodyPr>
            <a:normAutofit/>
          </a:bodyPr>
          <a:lstStyle>
            <a:lvl1pPr>
              <a:defRPr lang="pl-PL" sz="1800" b="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pl-PL" sz="15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pl-PL" sz="14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pl-PL" sz="1200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sz="1200" kern="1200" dirty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marL="557213" lvl="1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Drugi poziom</a:t>
            </a:r>
          </a:p>
          <a:p>
            <a:pPr marL="857250" lvl="2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Trzeci poziom</a:t>
            </a:r>
          </a:p>
          <a:p>
            <a:pPr marL="1200150" lvl="3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Czwarty poziom</a:t>
            </a:r>
          </a:p>
          <a:p>
            <a:pPr marL="1543050" lvl="4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lang="pl-PL" sz="1100" b="1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pole tekstowe 5"/>
          <p:cNvSpPr txBox="1"/>
          <p:nvPr userDrawn="1"/>
        </p:nvSpPr>
        <p:spPr>
          <a:xfrm>
            <a:off x="143508" y="6642556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685800" rtl="0" eaLnBrk="1" latinLnBrk="0" hangingPunct="1"/>
            <a:fld id="{CCDCF8D3-5D9A-4B14-956E-5B8B52F6A9EC}" type="slidenum">
              <a:rPr lang="pl-PL" sz="800" b="1" i="1" kern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pPr marL="0" algn="r" defTabSz="685800" rtl="0" eaLnBrk="1" latinLnBrk="0" hangingPunct="1"/>
              <a:t>‹#›</a:t>
            </a:fld>
            <a:endParaRPr lang="pl-PL" sz="800" b="1" i="1" kern="12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lang="en-GB" sz="1400" b="1" kern="1200" dirty="0">
                <a:solidFill>
                  <a:srgbClr val="65646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713"/>
            <a:ext cx="5486400" cy="3890862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lang="pl-PL" sz="1100" b="1" kern="1200" dirty="0" smtClean="0">
                <a:solidFill>
                  <a:srgbClr val="65646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pole tekstowe 6"/>
          <p:cNvSpPr txBox="1"/>
          <p:nvPr userDrawn="1"/>
        </p:nvSpPr>
        <p:spPr>
          <a:xfrm>
            <a:off x="143508" y="6642556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685800" rtl="0" eaLnBrk="1" latinLnBrk="0" hangingPunct="1"/>
            <a:fld id="{CCDCF8D3-5D9A-4B14-956E-5B8B52F6A9EC}" type="slidenum">
              <a:rPr lang="pl-PL" sz="800" b="1" i="1" kern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pPr marL="0" algn="r" defTabSz="685800" rtl="0" eaLnBrk="1" latinLnBrk="0" hangingPunct="1"/>
              <a:t>‹#›</a:t>
            </a:fld>
            <a:endParaRPr lang="pl-PL" sz="800" b="1" i="1" kern="12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57175" lvl="0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Kliknij, aby edytować style wzorca tekstu</a:t>
            </a:r>
          </a:p>
          <a:p>
            <a:pPr marL="657225" lvl="1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Drugi poziom</a:t>
            </a:r>
          </a:p>
          <a:p>
            <a:pPr marL="857250" lvl="2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Trzeci poziom</a:t>
            </a:r>
          </a:p>
          <a:p>
            <a:pPr marL="1200150" lvl="3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Czwarty poziom</a:t>
            </a:r>
          </a:p>
          <a:p>
            <a:pPr marL="1543050" lvl="4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Piąty poziom</a:t>
            </a:r>
            <a:endParaRPr lang="en-GB" dirty="0"/>
          </a:p>
        </p:txBody>
      </p:sp>
      <p:pic>
        <p:nvPicPr>
          <p:cNvPr id="7" name="Symbol zastępczy zawartości 3" descr="Prezentacja_podklad.jp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>
          <a:xfrm>
            <a:off x="0" y="6658483"/>
            <a:ext cx="9144000" cy="199517"/>
          </a:xfrm>
          <a:prstGeom prst="rect">
            <a:avLst/>
          </a:prstGeom>
        </p:spPr>
      </p:pic>
      <p:pic>
        <p:nvPicPr>
          <p:cNvPr id="10" name="Symbol zastępczy zawartości 3" descr="Prezentacja_podklad.jpg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>
          <a:xfrm>
            <a:off x="0" y="-27384"/>
            <a:ext cx="9144000" cy="7264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lang="en-GB" sz="1800" kern="1200" dirty="0">
          <a:solidFill>
            <a:srgbClr val="656465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pl-PL" sz="1600" b="1" kern="1200" dirty="0" smtClean="0">
          <a:solidFill>
            <a:srgbClr val="656465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pl-PL" sz="1600" kern="1200" dirty="0" smtClean="0">
          <a:solidFill>
            <a:srgbClr val="656465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l-PL" sz="1400" kern="1200" dirty="0" smtClean="0">
          <a:solidFill>
            <a:srgbClr val="656465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pl-PL" sz="1200" kern="1200" dirty="0" smtClean="0">
          <a:solidFill>
            <a:srgbClr val="656465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GB" sz="1100" kern="1200" dirty="0">
          <a:solidFill>
            <a:srgbClr val="656465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portal.komunikacyjny@ruch.com.p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 descr="C:\Users\MGrzybowski\AppData\Local\Microsoft\Windows\Temporary Internet Files\Content.IE5\BTZ9AJJA\MP900406774[1]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5883298" y="1772816"/>
            <a:ext cx="3081190" cy="385242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1" name="pole tekstowe 10"/>
          <p:cNvSpPr txBox="1"/>
          <p:nvPr/>
        </p:nvSpPr>
        <p:spPr>
          <a:xfrm>
            <a:off x="143508" y="2060848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Portal Komunikacyjny RUCH S.A.</a:t>
            </a:r>
          </a:p>
          <a:p>
            <a:endParaRPr lang="pl-PL" sz="3200" dirty="0" smtClean="0"/>
          </a:p>
          <a:p>
            <a:r>
              <a:rPr lang="pl-PL" sz="3200" dirty="0" smtClean="0"/>
              <a:t>Cennik dla Wydawców</a:t>
            </a:r>
            <a:endParaRPr lang="pl-PL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3203848" y="6165305"/>
            <a:ext cx="17641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Warszawa, wrzesień 2013</a:t>
            </a:r>
            <a:endParaRPr lang="pl-PL" sz="1100" dirty="0"/>
          </a:p>
        </p:txBody>
      </p:sp>
      <p:sp>
        <p:nvSpPr>
          <p:cNvPr id="5" name="Prostokąt 4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323528" y="1916832"/>
          <a:ext cx="6022953" cy="4313980"/>
        </p:xfrm>
        <a:graphic>
          <a:graphicData uri="http://schemas.openxmlformats.org/drawingml/2006/table">
            <a:tbl>
              <a:tblPr/>
              <a:tblGrid>
                <a:gridCol w="400955"/>
                <a:gridCol w="235227"/>
                <a:gridCol w="149690"/>
                <a:gridCol w="185331"/>
                <a:gridCol w="187113"/>
                <a:gridCol w="96229"/>
                <a:gridCol w="113607"/>
                <a:gridCol w="249925"/>
                <a:gridCol w="199586"/>
                <a:gridCol w="197804"/>
                <a:gridCol w="320764"/>
                <a:gridCol w="197804"/>
                <a:gridCol w="320764"/>
                <a:gridCol w="320764"/>
                <a:gridCol w="42390"/>
                <a:gridCol w="42390"/>
                <a:gridCol w="124033"/>
                <a:gridCol w="111194"/>
                <a:gridCol w="235227"/>
                <a:gridCol w="99793"/>
                <a:gridCol w="235227"/>
                <a:gridCol w="235227"/>
                <a:gridCol w="85537"/>
                <a:gridCol w="221931"/>
                <a:gridCol w="107743"/>
                <a:gridCol w="42390"/>
                <a:gridCol w="292251"/>
                <a:gridCol w="288688"/>
                <a:gridCol w="80191"/>
                <a:gridCol w="298452"/>
                <a:gridCol w="304726"/>
              </a:tblGrid>
              <a:tr h="302984">
                <a:tc gridSpan="11">
                  <a:txBody>
                    <a:bodyPr/>
                    <a:lstStyle/>
                    <a:p>
                      <a:pPr algn="l" fontAlgn="t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Raport wydań wg CL - prosty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Warszawa, 02 września 2013 13:34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71203">
                <a:tc rowSpan="24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WYDAWNICTWO …………………………….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7120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PSP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wszystkie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7120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Wydania: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Cena: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Pierw. dzień sprz.: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Ost. dzień sprz.: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2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Indeks/ Tytuł/ numer wydania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1,50 </a:t>
                      </a: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2013-08-07</a:t>
                      </a:r>
                      <a:b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2013-08-21</a:t>
                      </a:r>
                      <a:b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1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19" gridSpan="4">
                  <a:txBody>
                    <a:bodyPr/>
                    <a:lstStyle/>
                    <a:p>
                      <a:pPr algn="l" fontAlgn="t"/>
                      <a:endParaRPr lang="pl-PL" sz="700" b="0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9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19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19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Lp.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Centrum Logistyczne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Specyfikacja dostawy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19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93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Ilość PSD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7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Nadział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Zwroty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 [egz.]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 [%]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Białystok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541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3 000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606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2 394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79,8 %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Bydgoszcz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1 149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7 374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1 716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5 658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76,7 %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Gdańsk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1 190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8 128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1 719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6 409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78,9 %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Katowice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2 096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12 705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3 308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9 397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74,0 %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Kielce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856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5 155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1 317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3 838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74,5 %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Kraków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1 474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7 069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1 838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5 231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74,0 %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Lublin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1 280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6 301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1 468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4 833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76,7 %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Łódź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1 323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6 893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1 636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5 257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76,3 %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Olsztyn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444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2 638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730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1 908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72,3 %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Poznań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2 108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13 717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3 410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10 307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75,1 %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1 264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5 315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1 548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3 767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70,9 %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Szczecin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1 042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7 257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1 377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5 880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81,0 %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Warszawa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1 734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10 144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2 108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8 036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79,2 %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Wrocław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1 876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11 206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2 492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8 714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77,8 %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Zielona Góra</a:t>
                      </a:r>
                    </a:p>
                  </a:txBody>
                  <a:tcPr marL="8495" marR="8495" marT="8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793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4 197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850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3 347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79,8 %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5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3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495" marR="8495" marT="84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Suma:</a:t>
                      </a:r>
                    </a:p>
                  </a:txBody>
                  <a:tcPr marL="8495" marR="8495" marT="84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19 170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111 099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26 123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84 976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76,5%</a:t>
                      </a:r>
                    </a:p>
                  </a:txBody>
                  <a:tcPr marL="8495" marR="8495" marT="84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ostokąt zaokrąglony 5"/>
          <p:cNvSpPr/>
          <p:nvPr/>
        </p:nvSpPr>
        <p:spPr>
          <a:xfrm>
            <a:off x="6624228" y="3176972"/>
            <a:ext cx="2340260" cy="9144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PSP: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Wszystkie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Sieć stała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6624228" y="4617132"/>
            <a:ext cx="2340260" cy="9144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Raporty  w podziale na</a:t>
            </a:r>
            <a:r>
              <a:rPr lang="pl-PL" sz="12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CL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Województwa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Powiaty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Gminy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619672" y="764704"/>
            <a:ext cx="5580620" cy="68407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R  – SPRZEDAŻ PROSTY</a:t>
            </a:r>
          </a:p>
        </p:txBody>
      </p:sp>
      <p:sp>
        <p:nvSpPr>
          <p:cNvPr id="9" name="Prostokąt 8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67544" y="1772816"/>
          <a:ext cx="6156683" cy="4216693"/>
        </p:xfrm>
        <a:graphic>
          <a:graphicData uri="http://schemas.openxmlformats.org/drawingml/2006/table">
            <a:tbl>
              <a:tblPr/>
              <a:tblGrid>
                <a:gridCol w="256336"/>
                <a:gridCol w="137052"/>
                <a:gridCol w="137052"/>
                <a:gridCol w="34520"/>
                <a:gridCol w="205578"/>
                <a:gridCol w="53298"/>
                <a:gridCol w="197964"/>
                <a:gridCol w="418768"/>
                <a:gridCol w="467644"/>
                <a:gridCol w="438419"/>
                <a:gridCol w="335015"/>
                <a:gridCol w="289331"/>
                <a:gridCol w="45683"/>
                <a:gridCol w="45683"/>
                <a:gridCol w="289331"/>
                <a:gridCol w="45683"/>
                <a:gridCol w="152279"/>
                <a:gridCol w="253799"/>
                <a:gridCol w="319787"/>
                <a:gridCol w="125250"/>
                <a:gridCol w="244285"/>
                <a:gridCol w="251261"/>
                <a:gridCol w="476562"/>
                <a:gridCol w="89593"/>
                <a:gridCol w="412514"/>
                <a:gridCol w="433996"/>
              </a:tblGrid>
              <a:tr h="162344">
                <a:tc rowSpan="2" gridSpan="10">
                  <a:txBody>
                    <a:bodyPr/>
                    <a:lstStyle/>
                    <a:p>
                      <a:pPr algn="l" fontAlgn="t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Sprzedaż wydań wg województw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Warszawa, 02 września 2013 13:24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136">
                <a:tc gridSpan="10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7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6078">
                <a:tc rowSpan="28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WYDAWNICTWO …………………..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45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PSP: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wszystkie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pl-PL" dirty="0"/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23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Wydania: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Cena: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Pierw. dzień sprz.: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Ost. dzień sprz.: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6">
                  <a:txBody>
                    <a:bodyPr/>
                    <a:lstStyle/>
                    <a:p>
                      <a:pPr algn="l" fontAlgn="t"/>
                      <a:endParaRPr lang="pl-PL" sz="700" b="0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Indeks/ Tytuł/ numer wydawniczy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1,50 zł</a:t>
                      </a: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2013-08-07</a:t>
                      </a:r>
                      <a:b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2013-08-21</a:t>
                      </a:r>
                      <a:b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5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23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3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Lp</a:t>
                      </a:r>
                      <a:endParaRPr lang="pl-PL" sz="7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Województwo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Specyfikacja dostawy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3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42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Ilość PSP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Nadz</a:t>
                      </a:r>
                      <a:r>
                        <a:rPr lang="pl-PL" sz="7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br>
                        <a:rPr lang="pl-PL" sz="7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Zwrot.</a:t>
                      </a:r>
                      <a:b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Sprz.</a:t>
                      </a:r>
                      <a:b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Sprz.</a:t>
                      </a:r>
                      <a:b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[%]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100% Sprz.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0% </a:t>
                      </a:r>
                      <a:r>
                        <a:rPr lang="pl-PL" sz="700" b="1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Sprz</a:t>
                      </a:r>
                      <a:r>
                        <a:rPr lang="pl-PL" sz="7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93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[PSP]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[PSP]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9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Dolnośląskie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1 450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9 106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2 058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7 048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47,0%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38,7%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7,8%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Kujawsko-Pomorskie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1 149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7 374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1 716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5 658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77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46,0%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32,8%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8,4%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2,1%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Lubelskie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1 280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6 301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1 468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4 833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49,0%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40,1%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12,6%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Lubuskie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794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4 242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852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3 390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55,3%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47,3%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8,7%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Łódzkie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1 334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6 711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1 636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5 075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49,0%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37,6%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11,6%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Małopolskie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1 473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7 070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1 838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5 232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52,3%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36,8%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10,8%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Mazowieckie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1 986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12 089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2 468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9 621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48,1%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49,1%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9,7%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Opolskie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432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1 982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435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1 547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52,3%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42,1%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3,4%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1 239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5 109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1 508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3 601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60,9%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41,7%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12,2%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4,7%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Podlaskie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531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2 950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599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2 351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51,8%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43,2%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9,2%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3,4%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Pomorskie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1 182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8 088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1 712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6 376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51,3%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40,0%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2,1%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Śląskie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2 095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12 615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3 306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9 309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40,3%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29,5%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8,5%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Świętokrzyskie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644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3 910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1 003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2 907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43,6%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30,8%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Warmińsko-Mazurskie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454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2 691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741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1 950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47,1%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34,9%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9,7%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3,8%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Wielkopolskie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2 104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13 707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3 406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10 301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46,0%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34,7%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9,4%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3,1%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Zachodniopomorskie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1 043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7 154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1 377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5 777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56,5%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46,8%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1,7%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9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4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Suma:</a:t>
                      </a:r>
                    </a:p>
                  </a:txBody>
                  <a:tcPr marL="8528" marR="8528" marT="8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19 190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111 099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26 123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84 976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76,5%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49,0%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38,7%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9,4%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3,3%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23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28" marR="8528" marT="85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ostokąt zaokrąglony 5"/>
          <p:cNvSpPr/>
          <p:nvPr/>
        </p:nvSpPr>
        <p:spPr>
          <a:xfrm>
            <a:off x="1619672" y="764704"/>
            <a:ext cx="6048672" cy="68407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R  – SPRZEDAŻ ROZSZERZONY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6660232" y="3104964"/>
            <a:ext cx="2340260" cy="9144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PSP: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Wszystkie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Sieć stała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6696236" y="4401108"/>
            <a:ext cx="2340260" cy="9144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 smtClean="0">
                <a:solidFill>
                  <a:schemeClr val="bg1"/>
                </a:solidFill>
              </a:rPr>
              <a:t>Raporty w podziale na</a:t>
            </a:r>
            <a:r>
              <a:rPr lang="pl-PL" sz="12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CL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Województwa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Powiaty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Gminy</a:t>
            </a:r>
          </a:p>
        </p:txBody>
      </p:sp>
      <p:sp>
        <p:nvSpPr>
          <p:cNvPr id="7" name="Prostokąt 6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23794" y="1556792"/>
          <a:ext cx="7339695" cy="3461520"/>
        </p:xfrm>
        <a:graphic>
          <a:graphicData uri="http://schemas.openxmlformats.org/drawingml/2006/table">
            <a:tbl>
              <a:tblPr/>
              <a:tblGrid>
                <a:gridCol w="40454"/>
                <a:gridCol w="123018"/>
                <a:gridCol w="172226"/>
                <a:gridCol w="311645"/>
                <a:gridCol w="172226"/>
                <a:gridCol w="196829"/>
                <a:gridCol w="196829"/>
                <a:gridCol w="129169"/>
                <a:gridCol w="188628"/>
                <a:gridCol w="190677"/>
                <a:gridCol w="311645"/>
                <a:gridCol w="313695"/>
                <a:gridCol w="313695"/>
                <a:gridCol w="164025"/>
                <a:gridCol w="213231"/>
                <a:gridCol w="200684"/>
                <a:gridCol w="105489"/>
                <a:gridCol w="431229"/>
                <a:gridCol w="32927"/>
                <a:gridCol w="85236"/>
                <a:gridCol w="124859"/>
                <a:gridCol w="392922"/>
                <a:gridCol w="490965"/>
                <a:gridCol w="369245"/>
                <a:gridCol w="385266"/>
                <a:gridCol w="384081"/>
                <a:gridCol w="40454"/>
                <a:gridCol w="339165"/>
                <a:gridCol w="32927"/>
                <a:gridCol w="35726"/>
                <a:gridCol w="384680"/>
                <a:gridCol w="374759"/>
                <a:gridCol w="50635"/>
                <a:gridCol w="40454"/>
              </a:tblGrid>
              <a:tr h="185194">
                <a:tc gridSpan="34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25520">
                <a:tc rowSpan="2" gridSpan="7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Raport tytułów</a:t>
                      </a: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18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r" fontAlgn="t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Warszawa, 02 września 2013 14:45</a:t>
                      </a: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640"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gridSpan="9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509">
                <a:tc gridSpan="7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8046">
                <a:tc rowSpan="3" gridSpan="2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Wydawnictwo……</a:t>
                      </a: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7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8046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PSP:</a:t>
                      </a: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sieć stała</a:t>
                      </a: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509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44256">
                <a:tc rowSpan="11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Lp.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Produkt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Specyfikacja dostawy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endParaRPr lang="pl-PL"/>
                    </a:p>
                  </a:txBody>
                  <a:tcPr marL="7527" marR="7527" marT="75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1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Nazwa skrócona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Indeks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Rok wyd.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pl-PL" sz="7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Nr </a:t>
                      </a:r>
                      <a:r>
                        <a:rPr lang="pl-PL" sz="8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wyd</a:t>
                      </a:r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Ilość PSP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Nadz</a:t>
                      </a:r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b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Zwrot.</a:t>
                      </a:r>
                      <a:b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Sprz.</a:t>
                      </a:r>
                      <a:b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Sprz</a:t>
                      </a:r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b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[%]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100% </a:t>
                      </a:r>
                      <a:r>
                        <a:rPr lang="pl-PL" sz="8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Sprz</a:t>
                      </a:r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 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0% </a:t>
                      </a:r>
                      <a:r>
                        <a:rPr lang="pl-PL" sz="8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Sprz</a:t>
                      </a:r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68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[PSP]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[PSP]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50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65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xxxxxx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yyyyyy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7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5 752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25 622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10 061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15 561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61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30,6%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20,5%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26,1%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65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xxxxxx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yyyyyy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7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5 752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26 227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12 891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13 336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24,9%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13,0%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28,5%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13,3%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65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xxxxxx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yyyyyy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7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5 752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26 031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13 659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12 372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48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12,0%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29,7%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14,2%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65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xxxxxx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yyyyyy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7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5 752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28 084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12 590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15 494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28,3%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15,5%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25,2%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10,7%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65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xxxxxx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yyyyyy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7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5 752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24 283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24 283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100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85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65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8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527" marR="7527" marT="75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Suma</a:t>
                      </a:r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27" marR="7527" marT="75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27" marR="7527" marT="75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130 247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49 201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81 046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62,2%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21,7</a:t>
                      </a:r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27" marR="7527" marT="75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12,4%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27" marR="7527" marT="75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8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21,9%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10,1%</a:t>
                      </a:r>
                      <a:endParaRPr lang="pl-PL" sz="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27" marR="7527" marT="75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ostokąt zaokrąglony 5"/>
          <p:cNvSpPr/>
          <p:nvPr/>
        </p:nvSpPr>
        <p:spPr>
          <a:xfrm>
            <a:off x="755576" y="764704"/>
            <a:ext cx="8244916" cy="68407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R  – SPRZEDAŻ TYTUŁÓW/ MUTACJI TYTUŁÓW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2879812" y="5733256"/>
            <a:ext cx="3456384" cy="69837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PSP: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Wszystkie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Sieć stała</a:t>
            </a:r>
          </a:p>
        </p:txBody>
      </p:sp>
      <p:sp>
        <p:nvSpPr>
          <p:cNvPr id="7" name="Prostokąt 6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1511660" y="836712"/>
          <a:ext cx="64087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59532" y="1808821"/>
          <a:ext cx="7632849" cy="3781827"/>
        </p:xfrm>
        <a:graphic>
          <a:graphicData uri="http://schemas.openxmlformats.org/drawingml/2006/table">
            <a:tbl>
              <a:tblPr/>
              <a:tblGrid>
                <a:gridCol w="91031"/>
                <a:gridCol w="97271"/>
                <a:gridCol w="96641"/>
                <a:gridCol w="219113"/>
                <a:gridCol w="334366"/>
                <a:gridCol w="245991"/>
                <a:gridCol w="41879"/>
                <a:gridCol w="43927"/>
                <a:gridCol w="571050"/>
                <a:gridCol w="281133"/>
                <a:gridCol w="983963"/>
                <a:gridCol w="193279"/>
                <a:gridCol w="52713"/>
                <a:gridCol w="219635"/>
                <a:gridCol w="386557"/>
                <a:gridCol w="245907"/>
                <a:gridCol w="416807"/>
                <a:gridCol w="614978"/>
                <a:gridCol w="289918"/>
                <a:gridCol w="237207"/>
                <a:gridCol w="368986"/>
                <a:gridCol w="490611"/>
                <a:gridCol w="101773"/>
                <a:gridCol w="468052"/>
                <a:gridCol w="540061"/>
              </a:tblGrid>
              <a:tr h="327501">
                <a:tc rowSpan="5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t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Dane z PSP (po zakończeniu sprzedaży)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Warszawa, 02 września 2013 14:19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0051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Wydawnictwo……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0051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PSP: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wszystkie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2163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Wydania: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Cena: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Pierw. dzień sprz.: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Ost. dzień sprz.: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4686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Indeks/ Tytuł/ numer wydawniczy</a:t>
                      </a: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4.99 zł</a:t>
                      </a:r>
                      <a:b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2013-06-17</a:t>
                      </a:r>
                      <a:b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2013-08-14</a:t>
                      </a:r>
                      <a:b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5370">
                <a:tc rowSpan="20">
                  <a:txBody>
                    <a:bodyPr/>
                    <a:lstStyle/>
                    <a:p>
                      <a:pPr algn="ctr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727" marR="7727" marT="772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L.p.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Kod PSP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Centrum Logistyczne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Województwo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Powiat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Gmina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Miasto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Dane rozliczeniowe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36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Nadział </a:t>
                      </a:r>
                      <a:b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Sp. </a:t>
                      </a:r>
                      <a:b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Sp.</a:t>
                      </a:r>
                      <a:b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[%]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661322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666719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jarosławski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Radymno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RADYMNO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66,7%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672386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dębicki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Dębica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DĘBICA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656486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jarosławski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Chłopice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DOBKOWICE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651935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rzeszowski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Tyczyn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TYCZYN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653614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niżański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Ulanów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ULANÓW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655423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mielecki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Mielec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MIELEC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676767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14,3%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690081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10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5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690428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niżański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Jeżowe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JEŻOWE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691756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kolbuszowski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Kolbuszowa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KOLBUSZOWA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688788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tarnobrzeski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Nowa</a:t>
                      </a:r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Dęba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NOWA DĘBA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5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677419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686626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jasielski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Jasło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JASŁO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687368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644153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strzyżowski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Strzyżów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STRZYŻÓW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6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644492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jarosławski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Jarosław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JAROSŁAW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6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645051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krośnieński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Rymanów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RYMANÓW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marL="7727" marR="7727" marT="7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Prostokąt zaokrąglony 4"/>
          <p:cNvSpPr/>
          <p:nvPr/>
        </p:nvSpPr>
        <p:spPr>
          <a:xfrm>
            <a:off x="575556" y="800708"/>
            <a:ext cx="8172908" cy="68407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</a:t>
            </a:r>
            <a:r>
              <a:rPr lang="pl-PL" sz="4000" b="1" u="sng" dirty="0" smtClean="0"/>
              <a:t>R+</a:t>
            </a:r>
            <a:r>
              <a:rPr lang="pl-PL" sz="2800" b="1" u="sng" dirty="0" smtClean="0"/>
              <a:t>  – SPRZEDAŻ DANE NA PSP (PROSTY)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239852" y="5769260"/>
            <a:ext cx="3024336" cy="69837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PSP: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Wszystkie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Sieć stała</a:t>
            </a:r>
          </a:p>
        </p:txBody>
      </p:sp>
      <p:sp>
        <p:nvSpPr>
          <p:cNvPr id="6" name="Prostokąt 5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23528" y="1592796"/>
          <a:ext cx="8280920" cy="4474622"/>
        </p:xfrm>
        <a:graphic>
          <a:graphicData uri="http://schemas.openxmlformats.org/drawingml/2006/table">
            <a:tbl>
              <a:tblPr/>
              <a:tblGrid>
                <a:gridCol w="374702"/>
                <a:gridCol w="94039"/>
                <a:gridCol w="130473"/>
                <a:gridCol w="145825"/>
                <a:gridCol w="214899"/>
                <a:gridCol w="41500"/>
                <a:gridCol w="41500"/>
                <a:gridCol w="483522"/>
                <a:gridCol w="41500"/>
                <a:gridCol w="706096"/>
                <a:gridCol w="583298"/>
                <a:gridCol w="46050"/>
                <a:gridCol w="191875"/>
                <a:gridCol w="460497"/>
                <a:gridCol w="153499"/>
                <a:gridCol w="537247"/>
                <a:gridCol w="100023"/>
                <a:gridCol w="153252"/>
                <a:gridCol w="634466"/>
                <a:gridCol w="391424"/>
                <a:gridCol w="667720"/>
                <a:gridCol w="663644"/>
                <a:gridCol w="412172"/>
                <a:gridCol w="391735"/>
                <a:gridCol w="619962"/>
              </a:tblGrid>
              <a:tr h="282620">
                <a:tc rowSpan="6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Dane z PSP (po zakończeniu sprzedaży)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Warszawa, 02 września 2013 14:13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10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pl-PL" sz="700" baseline="0" dirty="0"/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Wydawnictwo….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gridSpan="4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10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PSP: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sieć stała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37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Wydania: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Cena: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Pierw. dzień </a:t>
                      </a:r>
                      <a:r>
                        <a:rPr lang="pl-PL" sz="7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sprz</a:t>
                      </a:r>
                      <a:r>
                        <a:rPr lang="pl-PL" sz="7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.:</a:t>
                      </a:r>
                      <a:endParaRPr lang="pl-PL" sz="7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Ost</a:t>
                      </a:r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 dzień </a:t>
                      </a:r>
                      <a:r>
                        <a:rPr lang="pl-PL" sz="7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sprz</a:t>
                      </a:r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.: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37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Indeks/ Tytuł/ numer wydawniczy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4,99 zł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2013-06-17</a:t>
                      </a:r>
                      <a:b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2013-08-14</a:t>
                      </a:r>
                      <a:b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62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6156">
                <a:tc rowSpan="16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L.p.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Kod PSP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Centrum Logistyczne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Województwo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Powiat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Gmina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Miasto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Lokalizacja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Typ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Sieć handlowa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Dane rozliczeniowe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5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Nadział </a:t>
                      </a:r>
                      <a:b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Sp. </a:t>
                      </a:r>
                      <a:b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Sp.</a:t>
                      </a:r>
                      <a:b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[%]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606459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krośnieński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Chorkówka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ŻEGLCE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Spożywczy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ABCECASH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33,3 %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606566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mielecki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Radomyśl Wielki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RADOMYŚL WIELKI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CIĄGHANDL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Przemysłowo-Spożywczy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ABCECASH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100,0 %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608588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leżajski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Grodzisko Dolne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GRODZISKO DOLNE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Spożywczy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INNI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597658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Kiosk - Kiosk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600106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łańcucki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Białobrzegi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BUDY ŁAŃCUCKIE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Przemysłowo-Spożywczy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INNI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33,3 %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605841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leski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Cisna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CISNA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- Pozostałe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INNI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618579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niżański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Nisko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NISKO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SZPI/PRZYCH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Kiosk z wejściem do środka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INNI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50,0 %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619866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stalowowolski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Stalowa Wola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STALOWA WOLA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INNI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620558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mielecki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Mielec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PODLESZANY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CIĄGHANDL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Przemysłowo-Spożywczy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INNI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609362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krośnieński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Iwonicz-Zdrój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LUBATOWA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Przemysłowo-Spożywczy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INNI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611678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Spożywczy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INNI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66,7 %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613638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CIĄGHANDL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Przemysłowo-Spożywczy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596676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mielecki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Mielec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MIELEC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Kiosk z wejściem do środka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INNI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61,1 %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574186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jasielski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Tarnowiec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GLINIK POLSKI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TEC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- Pozostałe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INNI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287524" y="764704"/>
            <a:ext cx="8568444" cy="68407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</a:t>
            </a:r>
            <a:r>
              <a:rPr lang="pl-PL" sz="4000" b="1" u="sng" dirty="0" smtClean="0"/>
              <a:t>R+</a:t>
            </a:r>
            <a:r>
              <a:rPr lang="pl-PL" sz="2800" b="1" u="sng" dirty="0" smtClean="0"/>
              <a:t>  – SPRZEDAŻ DANE NA PSP (ROZSZERZONY)</a:t>
            </a:r>
          </a:p>
        </p:txBody>
      </p:sp>
      <p:sp>
        <p:nvSpPr>
          <p:cNvPr id="4" name="Prostokąt 3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03548" y="1520788"/>
          <a:ext cx="835292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31540" y="3933056"/>
          <a:ext cx="8496944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899592" y="944724"/>
          <a:ext cx="7632848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6660232" y="5589240"/>
            <a:ext cx="2340260" cy="95040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PSP: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Wszystkie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Sieć stała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95536" y="5625244"/>
            <a:ext cx="2340260" cy="9144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 smtClean="0">
                <a:solidFill>
                  <a:schemeClr val="bg1"/>
                </a:solidFill>
              </a:rPr>
              <a:t>Raporty w podziale na</a:t>
            </a:r>
            <a:r>
              <a:rPr lang="pl-PL" sz="12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CL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Województwa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Powiaty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Gminy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3059832" y="5589240"/>
            <a:ext cx="3384376" cy="95040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 „data sprzedaży”: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Na wybrany dzień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Do wybranego dnia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Zakres dat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727684" y="728700"/>
            <a:ext cx="5436604" cy="68407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S  – SPRZEDAŻ PROSTY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683564" y="1622775"/>
          <a:ext cx="7416827" cy="3824368"/>
        </p:xfrm>
        <a:graphic>
          <a:graphicData uri="http://schemas.openxmlformats.org/drawingml/2006/table">
            <a:tbl>
              <a:tblPr/>
              <a:tblGrid>
                <a:gridCol w="347172"/>
                <a:gridCol w="258075"/>
                <a:gridCol w="129038"/>
                <a:gridCol w="258075"/>
                <a:gridCol w="64519"/>
                <a:gridCol w="221208"/>
                <a:gridCol w="138255"/>
                <a:gridCol w="248858"/>
                <a:gridCol w="129038"/>
                <a:gridCol w="173435"/>
                <a:gridCol w="387113"/>
                <a:gridCol w="230424"/>
                <a:gridCol w="40476"/>
                <a:gridCol w="341028"/>
                <a:gridCol w="580670"/>
                <a:gridCol w="73736"/>
                <a:gridCol w="451632"/>
                <a:gridCol w="405546"/>
                <a:gridCol w="184339"/>
                <a:gridCol w="285726"/>
                <a:gridCol w="184339"/>
                <a:gridCol w="64519"/>
                <a:gridCol w="165905"/>
                <a:gridCol w="431512"/>
                <a:gridCol w="82953"/>
                <a:gridCol w="221208"/>
                <a:gridCol w="451632"/>
                <a:gridCol w="193556"/>
                <a:gridCol w="470066"/>
                <a:gridCol w="202774"/>
              </a:tblGrid>
              <a:tr h="152539">
                <a:tc rowSpan="2" gridSpan="10">
                  <a:txBody>
                    <a:bodyPr/>
                    <a:lstStyle/>
                    <a:p>
                      <a:pPr algn="l" fontAlgn="t"/>
                      <a:r>
                        <a:rPr lang="pl-PL" sz="75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Sprzedaż wydań wg CL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13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Warszawa, 05 września 2013 17:42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227">
                <a:tc gridSpan="10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7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2539">
                <a:tc rowSpan="27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t"/>
                      <a:r>
                        <a:rPr lang="pl-PL" sz="75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Wydawnictwo…..</a:t>
                      </a:r>
                      <a:endParaRPr lang="pl-PL" sz="75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25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PSP: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wszystkie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25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Wydania: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Cena: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Pierw. dzień sprz.: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Ost. dzień sprz.: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5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23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88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17">
                  <a:txBody>
                    <a:bodyPr/>
                    <a:lstStyle/>
                    <a:p>
                      <a:pPr algn="l" fontAlgn="t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indeks/ Tytuł/ numer wydawniczy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5.00 zł</a:t>
                      </a:r>
                      <a:b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5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2013-08-05</a:t>
                      </a:r>
                      <a:b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5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2013-08-12</a:t>
                      </a:r>
                      <a:b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5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2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25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Data sprzedaży: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750" b="1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na wybrany dzień - 3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endParaRPr lang="pl-PL" sz="750" b="1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25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Rozliczonych PSP: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2135 z 2232 (95.65%)</a:t>
                      </a: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endParaRPr lang="pl-PL" sz="750" b="1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Lp</a:t>
                      </a:r>
                      <a:endParaRPr lang="pl-PL" sz="75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Centrum Logistyczne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Specyfikacja dostawy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Dane z kas POS (on-line)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43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Ilość PSP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Nadział [egz.]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Zwroty</a:t>
                      </a:r>
                      <a:b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Sprz.</a:t>
                      </a:r>
                      <a:b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Sprz.</a:t>
                      </a:r>
                      <a:b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[%]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Ilość POS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Nadział</a:t>
                      </a:r>
                      <a:b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 POS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Sprz.</a:t>
                      </a:r>
                      <a:b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Sprz. </a:t>
                      </a:r>
                      <a:b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5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[%]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Białystok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267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1 339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436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903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67,4 %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217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4,6 %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Bydgoszcz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634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2 073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695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1 378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66,5 %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117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510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7,3 %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Gdańsk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625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5 230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1 918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3 312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63,3 %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64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422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23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5,5 %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Katowice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1 047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5 473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1 688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3 785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69,2 %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464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1 764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92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5,2 %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Kielce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359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1 022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366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656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64,2 %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84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247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4,9 %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Kraków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832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4 897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1 947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2 950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60,2 %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219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1 047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3,8 %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Lublin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600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2 035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833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1 202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59,1 %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98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339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5,0 %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Łódź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550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1 850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708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1 142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61,7 %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153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537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6,0 %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Olsztyn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312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2 161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1 026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1 135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52,5 %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74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557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4,0 %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Poznań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1 116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5 500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1 942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3 558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64,7 %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148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739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4,1 %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430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1 317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478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839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63,7 %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282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6,4 %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Szczecin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688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5 209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2 288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2 921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56,1 %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444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11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2,5 %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Warszawa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1 121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7 232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2 588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4 644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64,2 %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359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3 307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219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6,6 %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Wrocław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1 087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5 290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1 804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3 486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65,9 %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216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1 253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91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7,3 %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Zielona Góra</a:t>
                      </a:r>
                    </a:p>
                  </a:txBody>
                  <a:tcPr marL="7892" marR="7892" marT="7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406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1 629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503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1 126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69,1 %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55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202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5,9 %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123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3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endParaRPr lang="pl-PL" sz="75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892" marR="7892" marT="7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Suma:</a:t>
                      </a:r>
                    </a:p>
                  </a:txBody>
                  <a:tcPr marL="7892" marR="7892" marT="78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10 074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52 257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19 220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33 037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63,2%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2 247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11 867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666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5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5,6%</a:t>
                      </a:r>
                    </a:p>
                  </a:txBody>
                  <a:tcPr marL="7892" marR="7892" marT="7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rostokąt 10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75556" y="1484784"/>
          <a:ext cx="8064893" cy="3941506"/>
        </p:xfrm>
        <a:graphic>
          <a:graphicData uri="http://schemas.openxmlformats.org/drawingml/2006/table">
            <a:tbl>
              <a:tblPr/>
              <a:tblGrid>
                <a:gridCol w="388783"/>
                <a:gridCol w="138676"/>
                <a:gridCol w="133723"/>
                <a:gridCol w="118864"/>
                <a:gridCol w="45941"/>
                <a:gridCol w="200585"/>
                <a:gridCol w="148581"/>
                <a:gridCol w="148581"/>
                <a:gridCol w="108956"/>
                <a:gridCol w="111435"/>
                <a:gridCol w="111435"/>
                <a:gridCol w="45941"/>
                <a:gridCol w="277349"/>
                <a:gridCol w="215440"/>
                <a:gridCol w="274872"/>
                <a:gridCol w="260013"/>
                <a:gridCol w="277349"/>
                <a:gridCol w="230297"/>
                <a:gridCol w="399583"/>
                <a:gridCol w="152638"/>
                <a:gridCol w="156010"/>
                <a:gridCol w="45941"/>
                <a:gridCol w="277349"/>
                <a:gridCol w="274872"/>
                <a:gridCol w="133723"/>
                <a:gridCol w="118864"/>
                <a:gridCol w="208012"/>
                <a:gridCol w="66862"/>
                <a:gridCol w="257541"/>
                <a:gridCol w="438313"/>
                <a:gridCol w="66862"/>
                <a:gridCol w="45941"/>
                <a:gridCol w="276237"/>
                <a:gridCol w="45941"/>
                <a:gridCol w="227823"/>
                <a:gridCol w="277349"/>
                <a:gridCol w="297161"/>
                <a:gridCol w="160953"/>
                <a:gridCol w="433369"/>
                <a:gridCol w="466728"/>
              </a:tblGrid>
              <a:tr h="178153">
                <a:tc gridSpan="17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Sprzedaż wydań wg województw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r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Warszawa, 29 sierpnia 2013 14:00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1214">
                <a:tc rowSpan="29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WYDAWNICTWO ……………………….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12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PSP: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wszystkie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45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Wydania: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Cena: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Pierw. dzień sprz.: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Ost. dzień sprz.: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7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Indeks/ tytuł / numer wydawniczy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1,5 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2013-08-21</a:t>
                      </a:r>
                      <a:b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12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Data sprzedaży: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zakres dat od 2013-08-28 do 2013-08-29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l" fontAlgn="t"/>
                      <a:endParaRPr lang="pl-PL" sz="7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8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Rozliczonych PSP: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2192 z 2296 (95.47%)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endParaRPr lang="pl-PL" sz="7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Lp</a:t>
                      </a:r>
                      <a:endParaRPr lang="pl-PL" sz="6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6"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Województwo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pl-PL" sz="6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pl-PL" sz="6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Specyfikacja dostawy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Dane z kas POS (on-line).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pl-PL" sz="6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pl-PL" sz="6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Ilość PSP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Nadz</a:t>
                      </a:r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b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</a:t>
                      </a:r>
                      <a:r>
                        <a:rPr lang="pl-PL" sz="600" b="1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ezg</a:t>
                      </a:r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Zwrot.</a:t>
                      </a:r>
                      <a:b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 [egz.]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 [%]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100% Sp 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0% Sp 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Ilość POS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Nadz.</a:t>
                      </a:r>
                      <a:b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 POS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 [egz.]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 [%]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100% Sp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0 % Sp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11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[PSP]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[PSP]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[il.POS]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</a:t>
                      </a:r>
                      <a:r>
                        <a:rPr lang="pl-PL" sz="600" b="1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il.egz</a:t>
                      </a:r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[il.POS]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</a:t>
                      </a:r>
                      <a:r>
                        <a:rPr lang="pl-PL" sz="600" b="1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il.egz</a:t>
                      </a:r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.]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502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7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Dolnośląskie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1 436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8 996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176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1 553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47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81,8 %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69,1 %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97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Kujawsko-Pomorskie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1 148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7 378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126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1 307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3,1 %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0,8 %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2,5 %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76,2 %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59,2 %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Lubelskie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1 282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6 112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101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701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28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79,2 %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59,2 %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Lubuskie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784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4 060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55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331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3,6 %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73,4 %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Łódzkie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1 281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6 874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149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1 321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2,3 %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81,2 %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78,4 %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Małopolskie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1 459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6 893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221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1 539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57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3,7 %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82,4 %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69,3 %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27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Mazowieckie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1 980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12 157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353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2 078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65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3,1 %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0,6 %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1,5 %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86,1 %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74,8 %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Opolskie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434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1 980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410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3,2 %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81,5 %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73,2 %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1 053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4 483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711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29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4,1 %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71,3 %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56,0 %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Podlaskie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524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2 891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395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2,5 %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83,0 %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70,4 %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Pomorskie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1 179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7 762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59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2,2 %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91,5 %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85,6 %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Śląskie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2 098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12 062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504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4 603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118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2,6 %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0,2 %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82,5 %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74,9 %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Świętokrzyskie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648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3 774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86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704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3,4 %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75,6 %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67,9 %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97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Warmińsko-Mazurskie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472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2 740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560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2,5 %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1,4 %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7,1 %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83,8 %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74,6 %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8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Wielkopolskie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2 107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12 762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149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1 546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31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81,9 %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81,2 %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97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Zachodniopomorskie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1 023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7 043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56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495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83,9 %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75,8 %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502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7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61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Suma:</a:t>
                      </a:r>
                    </a:p>
                  </a:txBody>
                  <a:tcPr marL="7437" marR="7437" marT="7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18 908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107 967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2 296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18 754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539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82,0%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72,2%</a:t>
                      </a:r>
                    </a:p>
                  </a:txBody>
                  <a:tcPr marL="7437" marR="7437" marT="7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502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3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FFFFFF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FFFFFF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FFFFFF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FFFFFF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FFFFFF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FFFFFF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437" marR="7437" marT="743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1727684" y="728700"/>
            <a:ext cx="6192688" cy="68407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S  – SPRZEDAŻ ROZSZERZONY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6480212" y="5625244"/>
            <a:ext cx="2340260" cy="95040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PSP: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Wszystkie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Sieć stała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2879812" y="5589240"/>
            <a:ext cx="3384376" cy="95040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 „data sprzedaży”: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Na wybrany dzień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Do wybranego dnia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Zakres dat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287524" y="5625244"/>
            <a:ext cx="2340260" cy="9144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 smtClean="0">
                <a:solidFill>
                  <a:schemeClr val="bg1"/>
                </a:solidFill>
              </a:rPr>
              <a:t>Raporty w podziale na</a:t>
            </a:r>
            <a:r>
              <a:rPr lang="pl-PL" sz="12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CL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Województwa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Powiaty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Gminy</a:t>
            </a:r>
          </a:p>
        </p:txBody>
      </p:sp>
      <p:sp>
        <p:nvSpPr>
          <p:cNvPr id="8" name="Prostokąt 7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287524" y="1304764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Szanowni Państwo,</a:t>
            </a:r>
          </a:p>
          <a:p>
            <a:endParaRPr lang="pl-PL" sz="1400" dirty="0" smtClean="0"/>
          </a:p>
          <a:p>
            <a:r>
              <a:rPr lang="pl-PL" sz="1400" dirty="0" smtClean="0"/>
              <a:t>Z dużą satysfakcją przekazujemy do Państwa dyspozycji Portal Komunikacyjny RUCH S.A., nowe  narzędzie, które pozwoli na zwiększenie efektywności komunikacji pomiędzy naszymi służbami realizującymi codzienne zadania operacyjne w obszarze kolportażu.</a:t>
            </a:r>
          </a:p>
          <a:p>
            <a:endParaRPr lang="pl-PL" sz="1400" dirty="0" smtClean="0"/>
          </a:p>
          <a:p>
            <a:r>
              <a:rPr lang="pl-PL" sz="1400" dirty="0" smtClean="0"/>
              <a:t>Dziś udostępniamy moduł analityczny. Podnosząc atrakcyjność naszej oferty, określony zakres analiz będziemy przekazywać w ramach modułu bezpłatnie. Rozszerzone analizy oraz największy w Polsce system badania sprzedaży </a:t>
            </a:r>
            <a:r>
              <a:rPr lang="pl-PL" sz="1400" dirty="0" err="1" smtClean="0"/>
              <a:t>on-line</a:t>
            </a:r>
            <a:r>
              <a:rPr lang="pl-PL" sz="1400" dirty="0" smtClean="0"/>
              <a:t>, obejmujący 2500 punktów sprzedaży RUCH, wyceniliśmy w taki sposób, aby preferować cenowo zamówienia </a:t>
            </a:r>
            <a:r>
              <a:rPr lang="pl-PL" sz="1400" dirty="0" err="1" smtClean="0"/>
              <a:t>wieloproduktowe</a:t>
            </a:r>
            <a:r>
              <a:rPr lang="pl-PL" sz="1400" dirty="0" smtClean="0"/>
              <a:t>.</a:t>
            </a:r>
          </a:p>
          <a:p>
            <a:endParaRPr lang="pl-PL" sz="1400" dirty="0" smtClean="0"/>
          </a:p>
          <a:p>
            <a:r>
              <a:rPr lang="pl-PL" sz="1400" dirty="0" smtClean="0"/>
              <a:t>Portal jest rozwijany. Trwają prace.  Już wkrótce udostępnimy Państwu moduł awizacji oraz możliwość pobierania m.in. Specyfikacji Zwrotów z indywidualnego konta w serwisie. W następnej kolejności zamierzamy umożliwić naszym Partnerom  przesyłanie faktur w wersji elektronicznej wprost do naszych systemów rozliczeniowych.</a:t>
            </a:r>
          </a:p>
          <a:p>
            <a:endParaRPr lang="pl-PL" sz="1400" dirty="0" smtClean="0"/>
          </a:p>
          <a:p>
            <a:r>
              <a:rPr lang="pl-PL" sz="1400" dirty="0" smtClean="0"/>
              <a:t>Zapraszamy do składania zamówień.</a:t>
            </a:r>
          </a:p>
          <a:p>
            <a:endParaRPr lang="pl-PL" sz="1400" dirty="0" smtClean="0"/>
          </a:p>
          <a:p>
            <a:endParaRPr lang="pl-PL" sz="1400" dirty="0" smtClean="0"/>
          </a:p>
          <a:p>
            <a:r>
              <a:rPr lang="pl-PL" sz="1400" dirty="0" smtClean="0"/>
              <a:t>		                                        	Z poważaniem: </a:t>
            </a:r>
          </a:p>
          <a:p>
            <a:r>
              <a:rPr lang="pl-PL" sz="1400" dirty="0" smtClean="0"/>
              <a:t>                                              		                 	Piotr Ludwicki</a:t>
            </a:r>
          </a:p>
          <a:p>
            <a:r>
              <a:rPr lang="pl-PL" sz="1400" dirty="0" smtClean="0"/>
              <a:t>                                                               	     	Dyrektor Biura Kolportażu i Prenumeraty</a:t>
            </a:r>
          </a:p>
        </p:txBody>
      </p:sp>
      <p:pic>
        <p:nvPicPr>
          <p:cNvPr id="46083" name="Picture 3" descr="C:\Users\MGrzybowski\AppData\Local\Microsoft\Windows\Temporary Internet Files\Content.IE5\9ASHS0F5\MC90043389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92696"/>
            <a:ext cx="1714500" cy="1714500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899592" y="944724"/>
          <a:ext cx="7632848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7564" y="1448780"/>
          <a:ext cx="7884876" cy="4147572"/>
        </p:xfrm>
        <a:graphic>
          <a:graphicData uri="http://schemas.openxmlformats.org/drawingml/2006/table">
            <a:tbl>
              <a:tblPr/>
              <a:tblGrid>
                <a:gridCol w="122555"/>
                <a:gridCol w="56416"/>
                <a:gridCol w="96228"/>
                <a:gridCol w="66139"/>
                <a:gridCol w="131215"/>
                <a:gridCol w="166209"/>
                <a:gridCol w="253685"/>
                <a:gridCol w="66139"/>
                <a:gridCol w="245593"/>
                <a:gridCol w="66139"/>
                <a:gridCol w="193103"/>
                <a:gridCol w="148714"/>
                <a:gridCol w="489558"/>
                <a:gridCol w="358658"/>
                <a:gridCol w="56416"/>
                <a:gridCol w="69979"/>
                <a:gridCol w="717973"/>
                <a:gridCol w="96228"/>
                <a:gridCol w="174955"/>
                <a:gridCol w="288677"/>
                <a:gridCol w="174955"/>
                <a:gridCol w="594850"/>
                <a:gridCol w="431561"/>
                <a:gridCol w="288677"/>
                <a:gridCol w="78728"/>
                <a:gridCol w="533613"/>
                <a:gridCol w="431561"/>
                <a:gridCol w="56416"/>
                <a:gridCol w="323665"/>
                <a:gridCol w="548195"/>
                <a:gridCol w="558076"/>
              </a:tblGrid>
              <a:tr h="176736">
                <a:tc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t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Suma sprzedaży wydań wg PSD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gridSpan="15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1462">
                <a:tc rowSpan="2" gridSpan="13">
                  <a:txBody>
                    <a:bodyPr/>
                    <a:lstStyle/>
                    <a:p>
                      <a:pPr algn="r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Warszawa, 29 sierpnia 2013 14:31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l-PL" sz="600" b="1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 gridSpan="1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4674">
                <a:tc gridSpan="1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5791">
                <a:tc rowSpan="9"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WYDAWNICTWO …………………..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14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5791"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PSP: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wszystkie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5791"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5791"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Wydania: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Cena: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Pierw. dzień sprz.: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Ost. dzień sprz.: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5791"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5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7057"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15">
                  <a:txBody>
                    <a:bodyPr/>
                    <a:lstStyle/>
                    <a:p>
                      <a:pPr algn="l" fontAlgn="t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Indeks/ Tytuł/ Numer wydawniczy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1,5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2013-08-21</a:t>
                      </a:r>
                      <a:b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3672"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1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Data sprzedaży: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t"/>
                      <a:r>
                        <a:rPr lang="pl-PL" sz="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do wybranego dnia - 6</a:t>
                      </a: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l-PL" sz="6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4674"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9662">
                <a:tc rowSpan="23">
                  <a:txBody>
                    <a:bodyPr/>
                    <a:lstStyle/>
                    <a:p>
                      <a:pPr algn="ctr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L.p.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Centrum Logistyczne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Województwo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Powiat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Gmina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Miasto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Kod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Dane z kas POS (on-line)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400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Nadział </a:t>
                      </a:r>
                      <a:b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Sp. </a:t>
                      </a:r>
                      <a:b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Sp.</a:t>
                      </a:r>
                      <a:b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[%]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148221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50,0 %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142851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6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85,7 %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stalowowolski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Stalowa Wola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STALOWA WOLA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188672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25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12,0 %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158949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15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7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46,7 %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sanocki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Sanok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SANOK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133082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Poznań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Wielkopolskie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ostrzeszowski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Ostrzeszów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OSTRZESZÓW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998906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10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83,3 %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Poznań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Wielkopolskie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Konin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Konin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KONIN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998831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20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5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25,0 %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leżajski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Nowa</a:t>
                      </a:r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Sarzyna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NOWA SARZYNA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123588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7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58,3 %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111369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33,3 %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269019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20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9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45,0 %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przemyski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Krasiczyn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KRASICZYN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262808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8,3 %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mielecki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Mielec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MIELEC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287623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50,0 %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dębicki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Dębica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DĘBICA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280388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8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4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50,0 %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tarnobrzeski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Baranów Sandomierski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SKOPANIE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253666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4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75,0 %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niżański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207803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15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10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66,7 %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rzeszowski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Świlcza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BRATKOWICE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201616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6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33,3 %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stalowowolski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Stalowa Wola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STALOWA WOLA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228239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ropczycko-sędziszowski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Ropczyce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ROPCZYCE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219758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50,0 %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Poznań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Wielkopolskie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Konin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Konin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KONIN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968982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10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30,0 %</a:t>
                      </a:r>
                    </a:p>
                  </a:txBody>
                  <a:tcPr marL="5288" marR="5288" marT="5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 fontAlgn="t"/>
                      <a:endParaRPr lang="pl-PL" sz="7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288" marR="5288" marT="528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1043608" y="5733256"/>
            <a:ext cx="3492388" cy="87839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 „data sprzedaży”: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Na wybrany dzień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Do wybranego dnia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Zakres dat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5004048" y="5733256"/>
            <a:ext cx="3132348" cy="87839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PSP: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Wszystkie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Sieć stała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295636" y="728700"/>
            <a:ext cx="6804756" cy="61206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</a:t>
            </a:r>
            <a:r>
              <a:rPr lang="pl-PL" sz="4000" b="1" u="sng" dirty="0" smtClean="0"/>
              <a:t>S+</a:t>
            </a:r>
            <a:r>
              <a:rPr lang="pl-PL" sz="2800" b="1" u="sng" dirty="0" smtClean="0"/>
              <a:t>  – RAPORT NA PSP  (PROSTY)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03548" y="1448780"/>
          <a:ext cx="8226063" cy="4084960"/>
        </p:xfrm>
        <a:graphic>
          <a:graphicData uri="http://schemas.openxmlformats.org/drawingml/2006/table">
            <a:tbl>
              <a:tblPr/>
              <a:tblGrid>
                <a:gridCol w="385044"/>
                <a:gridCol w="44533"/>
                <a:gridCol w="84709"/>
                <a:gridCol w="148563"/>
                <a:gridCol w="190278"/>
                <a:gridCol w="261831"/>
                <a:gridCol w="215624"/>
                <a:gridCol w="53907"/>
                <a:gridCol w="192523"/>
                <a:gridCol w="52946"/>
                <a:gridCol w="284933"/>
                <a:gridCol w="641393"/>
                <a:gridCol w="105594"/>
                <a:gridCol w="61606"/>
                <a:gridCol w="623818"/>
                <a:gridCol w="44533"/>
                <a:gridCol w="84709"/>
                <a:gridCol w="338841"/>
                <a:gridCol w="154019"/>
                <a:gridCol w="171056"/>
                <a:gridCol w="525895"/>
                <a:gridCol w="31317"/>
                <a:gridCol w="55143"/>
                <a:gridCol w="238729"/>
                <a:gridCol w="639222"/>
                <a:gridCol w="254129"/>
                <a:gridCol w="523662"/>
                <a:gridCol w="813730"/>
                <a:gridCol w="297768"/>
                <a:gridCol w="297768"/>
                <a:gridCol w="355085"/>
                <a:gridCol w="53155"/>
              </a:tblGrid>
              <a:tr h="253259">
                <a:tc gridSpan="15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r" fontAlgn="t"/>
                      <a:r>
                        <a:rPr lang="pl-PL" sz="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Warszawa</a:t>
                      </a:r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, 02 września 2013 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gridSpan="8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rowSpan="10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l" fontAlgn="t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Suma sprzedaży wydań wg PSD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WYDAWNICTWO …………………….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8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PSP: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wszystkie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7193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Wydania: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Cena: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Pierw. dzień sprz.: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Ost. dzień sprz.: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gridSpan="7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4596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14">
                  <a:txBody>
                    <a:bodyPr/>
                    <a:lstStyle/>
                    <a:p>
                      <a:pPr algn="l" fontAlgn="t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indeks/ tytuł/ numer wydawniczy</a:t>
                      </a:r>
                      <a:b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600" b="1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1,5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2">
                  <a:txBody>
                    <a:bodyPr/>
                    <a:lstStyle/>
                    <a:p>
                      <a:endParaRPr lang="pl-PL" dirty="0"/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pl-PL"/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7193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600" b="1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Data sprzedaży: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1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600" b="1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do wybranego dnia - 6</a:t>
                      </a: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endParaRPr lang="pl-PL" sz="600" b="1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4596">
                <a:tc rowSpan="21">
                  <a:txBody>
                    <a:bodyPr/>
                    <a:lstStyle/>
                    <a:p>
                      <a:pPr algn="ctr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L.p.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Centrum Logistyczne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Województwo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Powiat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Gmina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Miasto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Kod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Lokalizacja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Typ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Sieć handlowa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Dane z kas POS (</a:t>
                      </a:r>
                      <a:r>
                        <a:rPr lang="pl-PL" sz="6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on-line</a:t>
                      </a:r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1">
                  <a:txBody>
                    <a:bodyPr/>
                    <a:lstStyle/>
                    <a:p>
                      <a:endParaRPr lang="pl-PL" dirty="0"/>
                    </a:p>
                  </a:txBody>
                  <a:tcPr marL="5917" marR="5917" marT="5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59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Nadział </a:t>
                      </a:r>
                      <a:b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Sp. </a:t>
                      </a:r>
                      <a:b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[egz.]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Sp.</a:t>
                      </a:r>
                      <a:b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[%]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23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148221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Kiosk - </a:t>
                      </a:r>
                      <a:r>
                        <a:rPr lang="pl-PL" sz="600" b="0" i="0" u="none" strike="noStrike" baseline="0" dirty="0" err="1">
                          <a:solidFill>
                            <a:srgbClr val="000000"/>
                          </a:solidFill>
                          <a:latin typeface="Arial"/>
                        </a:rPr>
                        <a:t>Kiosk</a:t>
                      </a:r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CIĄGHANDL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50,0 %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142851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- Pozostałe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BUS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7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6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85,7 %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459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stalowowolski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Stalowa Wola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STALOWA WOLA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188672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Salon prasowy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CENT_HANDL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25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12,0 %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PRZEMYŚL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158949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Kioskoprzystanek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CIĄGHANDL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15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7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46,7 %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459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sanocki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Sanok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SANOK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133082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Salon prasowy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CIĄGHANDL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100,0 %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Poznań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Wielkopolskie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ostrzeszowski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Ostrzeszów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OSTRZESZÓW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998906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Kiosk - Kiosk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10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83,3 %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Poznań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Wielkopolskie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Konin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Konin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KONIN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998831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Salon prasowy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BIURA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20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5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25,0 %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43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leżajski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Nowa Sarzyna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NOWA SARZYNA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123588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Przemysłowo-Spożywczy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7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58,3 %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111369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Kioskoprzystanek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BUS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33,3 %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269019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Salon prasowy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CIĄGHANDL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20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9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45,0 %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przemyski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Krasiczyn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KRASICZYN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262808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Salon prasowy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CIĄGHANDL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8,3 %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43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mielecki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Mielec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MIELEC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287623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Przemysłowo-Spożywczy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CIĄGHANDL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50,0 %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dębicki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Dębica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DĘBICA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280388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Kiosk - Kiosk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BUS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8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4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50,0 %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tarnobrzeski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Baranów Sandomierski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SKOPANIE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253666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Kiosk - Kiosk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OSIEDLE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4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3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75,0 %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niżański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207803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Kiosk - Kiosk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CIĄGHANDL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15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10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66,7 %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rzeszowski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Świlcza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BRATKOWICE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201616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- Pozostałe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BUS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6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2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33,3 %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43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Podkarpackie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stalowowolski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Stalowa Wola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STALOWA WOLA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228239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Sklep Przemysłowo-Spożywczy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600" b="0" i="0" u="none" strike="noStrike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CENT_HANDL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Detal RUCH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 1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0,0 %</a:t>
                      </a:r>
                    </a:p>
                  </a:txBody>
                  <a:tcPr marL="5917" marR="5917" marT="5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48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l" fontAlgn="t"/>
                      <a:endParaRPr lang="pl-PL" sz="600" b="0" i="0" u="none" strike="noStrike" baseline="0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5917" marR="5917" marT="59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ostokąt zaokrąglony 5"/>
          <p:cNvSpPr/>
          <p:nvPr/>
        </p:nvSpPr>
        <p:spPr>
          <a:xfrm>
            <a:off x="611560" y="728700"/>
            <a:ext cx="7668852" cy="61206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</a:t>
            </a:r>
            <a:r>
              <a:rPr lang="pl-PL" sz="4000" b="1" u="sng" dirty="0" smtClean="0"/>
              <a:t>S+</a:t>
            </a:r>
            <a:r>
              <a:rPr lang="pl-PL" sz="2800" b="1" u="sng" dirty="0" smtClean="0"/>
              <a:t>  – RAPORT NA PSP  (ROZSZERZONY)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971600" y="5913276"/>
            <a:ext cx="3564396" cy="69837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 „data sprzedaży”: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Na wybrany dzień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Do wybranego dnia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Zakres dat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4860032" y="5913276"/>
            <a:ext cx="3096344" cy="69837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PSP: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Wszystkie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Sieć stała</a:t>
            </a:r>
          </a:p>
        </p:txBody>
      </p:sp>
      <p:sp>
        <p:nvSpPr>
          <p:cNvPr id="7" name="Prostokąt 6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75856" y="0"/>
            <a:ext cx="5508612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Cennik dla łącznej ilości wydań (*)/miesiąc</a:t>
            </a:r>
            <a:endParaRPr lang="pl-PL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87524" y="6129300"/>
            <a:ext cx="86049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UWAGA: W przypadku zamówień powyżej 30 wydań/miesiąc, cena zostanie ustalona indywidualnie.</a:t>
            </a:r>
          </a:p>
          <a:p>
            <a:r>
              <a:rPr lang="pl-PL" sz="900" i="1" dirty="0" smtClean="0"/>
              <a:t>(*) Łączna ilość wydań to suma wszystkich numerów wydawniczych </a:t>
            </a:r>
            <a:r>
              <a:rPr lang="pl-PL" sz="900" i="1" dirty="0" smtClean="0"/>
              <a:t> dla zamówionych  tytułów/indeksów – PRZYKŁAD POWYŻEJ</a:t>
            </a:r>
            <a:endParaRPr lang="pl-PL" sz="900" i="1" dirty="0"/>
          </a:p>
        </p:txBody>
      </p:sp>
      <p:sp>
        <p:nvSpPr>
          <p:cNvPr id="9" name="Prostokąt 8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3508" y="728700"/>
          <a:ext cx="5256584" cy="5114873"/>
        </p:xfrm>
        <a:graphic>
          <a:graphicData uri="http://schemas.openxmlformats.org/drawingml/2006/table">
            <a:tbl>
              <a:tblPr/>
              <a:tblGrid>
                <a:gridCol w="756084"/>
                <a:gridCol w="922108"/>
                <a:gridCol w="915994"/>
                <a:gridCol w="915994"/>
                <a:gridCol w="823234"/>
                <a:gridCol w="923170"/>
              </a:tblGrid>
              <a:tr h="39603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Ilość wydań w miesiącu</a:t>
                      </a:r>
                    </a:p>
                  </a:txBody>
                  <a:tcPr marL="6523" marR="6523" marT="652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i="0" u="none" strike="noStrike" baseline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SEKCJA Z</a:t>
                      </a:r>
                    </a:p>
                  </a:txBody>
                  <a:tcPr marL="6523" marR="6523" marT="6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SEKCJA R</a:t>
                      </a:r>
                    </a:p>
                  </a:txBody>
                  <a:tcPr marL="6523" marR="6523" marT="6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SEKCJA </a:t>
                      </a:r>
                      <a:r>
                        <a:rPr lang="pl-PL" sz="12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R+</a:t>
                      </a:r>
                    </a:p>
                  </a:txBody>
                  <a:tcPr marL="6523" marR="6523" marT="6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SEKCJA S</a:t>
                      </a:r>
                    </a:p>
                  </a:txBody>
                  <a:tcPr marL="6523" marR="6523" marT="6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SEKCJA </a:t>
                      </a:r>
                      <a:r>
                        <a:rPr lang="pl-PL" sz="12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S+</a:t>
                      </a:r>
                    </a:p>
                  </a:txBody>
                  <a:tcPr marL="6523" marR="6523" marT="6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0">
                  <a:txBody>
                    <a:bodyPr/>
                    <a:lstStyle/>
                    <a:p>
                      <a:pPr algn="ctr" rtl="0" fontAlgn="ctr"/>
                      <a:r>
                        <a:rPr lang="pl-PL" sz="1000" b="1" i="0" u="none" strike="noStrike" baseline="0" dirty="0">
                          <a:solidFill>
                            <a:srgbClr val="000000"/>
                          </a:solidFill>
                          <a:latin typeface="Verdana"/>
                        </a:rPr>
                        <a:t>Dostęp bezpłatny</a:t>
                      </a:r>
                    </a:p>
                  </a:txBody>
                  <a:tcPr marL="6523" marR="6523" marT="652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50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65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95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124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380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494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143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186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570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741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4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190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247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760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988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225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293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900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1 170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6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270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351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1 080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1 404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7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315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410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1 260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1 638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8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340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442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1 360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1 768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383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498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1 530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1 989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520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1 600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2 080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11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440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572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1 760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2 288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12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450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585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1 800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2 340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13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488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634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1 950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2 535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14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525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683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2 100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2 730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550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715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2 200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2 860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16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560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728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2 240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2 912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17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595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774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2 380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3 094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18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630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819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2 520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3 276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19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665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865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2 660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3 458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690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897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2 760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3 588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21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700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910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2 800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3 640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22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715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930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2 860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3 718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23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748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972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2 990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3 887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24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780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1 014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3 120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4 056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25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800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1 040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3 200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4 160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26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810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1 053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3 240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4 212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27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820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1 066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3 280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4 264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28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840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1 092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3 360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4 368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01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29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860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1 118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3 440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4 472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5284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30</a:t>
                      </a:r>
                    </a:p>
                  </a:txBody>
                  <a:tcPr marL="6523" marR="6523" marT="652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890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1 157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E4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3 560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4 628 zł</a:t>
                      </a:r>
                    </a:p>
                  </a:txBody>
                  <a:tcPr marL="6523" marR="6523" marT="6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Prostokąt zaokrąglony 10"/>
          <p:cNvSpPr/>
          <p:nvPr/>
        </p:nvSpPr>
        <p:spPr>
          <a:xfrm>
            <a:off x="5472100" y="1088740"/>
            <a:ext cx="3528392" cy="18722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050" b="1" dirty="0" smtClean="0"/>
              <a:t>System cenowy dla tytułów </a:t>
            </a:r>
            <a:r>
              <a:rPr lang="pl-PL" sz="1050" b="1" dirty="0" smtClean="0"/>
              <a:t>regionalnych wg zasięgu danych na Centra Logistyczne (CL) i Województwa (W):</a:t>
            </a:r>
            <a:endParaRPr lang="pl-PL" sz="1050" b="1" dirty="0" smtClean="0"/>
          </a:p>
          <a:p>
            <a:pPr>
              <a:buFont typeface="Arial" pitchFamily="34" charset="0"/>
              <a:buChar char="•"/>
            </a:pPr>
            <a:r>
              <a:rPr lang="pl-PL" sz="1050" dirty="0" smtClean="0"/>
              <a:t>    1 CL /W   = </a:t>
            </a:r>
            <a:r>
              <a:rPr lang="pl-PL" sz="1050" dirty="0" smtClean="0"/>
              <a:t>25% ceny cennikowej</a:t>
            </a:r>
          </a:p>
          <a:p>
            <a:pPr>
              <a:buFont typeface="Arial" pitchFamily="34" charset="0"/>
              <a:buChar char="•"/>
            </a:pPr>
            <a:r>
              <a:rPr lang="pl-PL" sz="1050" dirty="0" smtClean="0"/>
              <a:t> </a:t>
            </a:r>
            <a:r>
              <a:rPr lang="pl-PL" sz="1050" dirty="0" smtClean="0"/>
              <a:t>   2-5 CL/W = </a:t>
            </a:r>
            <a:r>
              <a:rPr lang="pl-PL" sz="1050" dirty="0" smtClean="0"/>
              <a:t>33% ceny cennikowej</a:t>
            </a:r>
          </a:p>
          <a:p>
            <a:pPr>
              <a:buFont typeface="Arial" pitchFamily="34" charset="0"/>
              <a:buChar char="•"/>
            </a:pPr>
            <a:r>
              <a:rPr lang="pl-PL" sz="1050" dirty="0" smtClean="0"/>
              <a:t> </a:t>
            </a:r>
            <a:r>
              <a:rPr lang="pl-PL" sz="1050" dirty="0" smtClean="0"/>
              <a:t>   6 CL/ W i </a:t>
            </a:r>
            <a:r>
              <a:rPr lang="pl-PL" sz="1050" dirty="0" smtClean="0"/>
              <a:t>więcej – zgodnie z cennikiem</a:t>
            </a:r>
          </a:p>
          <a:p>
            <a:pPr>
              <a:buFont typeface="Arial" pitchFamily="34" charset="0"/>
              <a:buChar char="•"/>
            </a:pPr>
            <a:endParaRPr lang="pl-PL" sz="1100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5580112" y="3320988"/>
            <a:ext cx="3348372" cy="6480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050" b="1" dirty="0" smtClean="0"/>
              <a:t>Przykładowe wyliczenia dla zamówień 1 Wydawcy zamawiającego dane dla 2 tytułów:  dziennika oraz tygodnika:</a:t>
            </a:r>
          </a:p>
          <a:p>
            <a:pPr>
              <a:buFont typeface="Arial" pitchFamily="34" charset="0"/>
              <a:buChar char="•"/>
            </a:pPr>
            <a:endParaRPr lang="pl-PL" sz="1100" dirty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5760132" y="4221088"/>
          <a:ext cx="3035300" cy="1638300"/>
        </p:xfrm>
        <a:graphic>
          <a:graphicData uri="http://schemas.openxmlformats.org/drawingml/2006/table">
            <a:tbl>
              <a:tblPr/>
              <a:tblGrid>
                <a:gridCol w="1676400"/>
                <a:gridCol w="723900"/>
                <a:gridCol w="635000"/>
              </a:tblGrid>
              <a:tr h="342900">
                <a:tc>
                  <a:txBody>
                    <a:bodyPr/>
                    <a:lstStyle/>
                    <a:p>
                      <a:pPr algn="ctr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FFFFFF"/>
                          </a:solidFill>
                          <a:latin typeface="Czcionka tekstu podstawowego"/>
                        </a:rPr>
                        <a:t>indeks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FFFFFF"/>
                          </a:solidFill>
                          <a:latin typeface="Czcionka tekstu podstawowego"/>
                        </a:rPr>
                        <a:t>ilość wydań / m-c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FFFFFF"/>
                          </a:solidFill>
                          <a:latin typeface="Czcionka tekstu podstawowego"/>
                        </a:rPr>
                        <a:t>tygodnik - wersja podstawowa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 smtClean="0">
                          <a:solidFill>
                            <a:srgbClr val="FFFFFF"/>
                          </a:solidFill>
                          <a:latin typeface="Czcionka tekstu podstawowego"/>
                        </a:rPr>
                        <a:t>AAAAAA</a:t>
                      </a:r>
                      <a:endParaRPr lang="pl-PL" sz="800" b="0" i="0" u="none" strike="noStrike" dirty="0">
                        <a:solidFill>
                          <a:srgbClr val="FFFFFF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FFFFFF"/>
                          </a:solidFill>
                          <a:latin typeface="Czcionka tekstu podstawowego"/>
                        </a:rPr>
                        <a:t>tygodnik - wersja z dodatkiem 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 smtClean="0">
                          <a:solidFill>
                            <a:srgbClr val="FFFFFF"/>
                          </a:solidFill>
                          <a:latin typeface="Czcionka tekstu podstawowego"/>
                        </a:rPr>
                        <a:t>BBBBBB</a:t>
                      </a:r>
                      <a:endParaRPr lang="pl-PL" sz="800" b="0" i="0" u="none" strike="noStrike" dirty="0">
                        <a:solidFill>
                          <a:srgbClr val="FFFFFF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FFFFFF"/>
                          </a:solidFill>
                          <a:latin typeface="Czcionka tekstu podstawowego"/>
                        </a:rPr>
                        <a:t>tygodnik - wersja z dodatkiem 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 smtClean="0">
                          <a:solidFill>
                            <a:srgbClr val="FFFFFF"/>
                          </a:solidFill>
                          <a:latin typeface="Czcionka tekstu podstawowego"/>
                        </a:rPr>
                        <a:t>CCCCCC</a:t>
                      </a:r>
                      <a:endParaRPr lang="pl-PL" sz="800" b="0" i="0" u="none" strike="noStrike" dirty="0">
                        <a:solidFill>
                          <a:srgbClr val="FFFFFF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FFFFFF"/>
                          </a:solidFill>
                          <a:latin typeface="Czcionka tekstu podstawowego"/>
                        </a:rPr>
                        <a:t>dziennik - wersja podstawowa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 smtClean="0">
                          <a:solidFill>
                            <a:srgbClr val="FFFFFF"/>
                          </a:solidFill>
                          <a:latin typeface="Czcionka tekstu podstawowego"/>
                        </a:rPr>
                        <a:t>DDDDDD</a:t>
                      </a:r>
                      <a:endParaRPr lang="pl-PL" sz="800" b="0" i="0" u="none" strike="noStrike" dirty="0">
                        <a:solidFill>
                          <a:srgbClr val="FFFFFF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FFFFFF"/>
                          </a:solidFill>
                          <a:latin typeface="Czcionka tekstu podstawowego"/>
                        </a:rPr>
                        <a:t>dziennik - wersja z dodatkiem 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 smtClean="0">
                          <a:solidFill>
                            <a:srgbClr val="FFFFFF"/>
                          </a:solidFill>
                          <a:latin typeface="Czcionka tekstu podstawowego"/>
                        </a:rPr>
                        <a:t>EEEEEE</a:t>
                      </a:r>
                      <a:endParaRPr lang="pl-PL" sz="800" b="0" i="0" u="none" strike="noStrike" dirty="0">
                        <a:solidFill>
                          <a:srgbClr val="FFFFFF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FFFFFF"/>
                          </a:solidFill>
                          <a:latin typeface="Czcionka tekstu podstawowego"/>
                        </a:rPr>
                        <a:t>dziennik - wersja z dodatkiem 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 smtClean="0">
                          <a:solidFill>
                            <a:srgbClr val="FFFFFF"/>
                          </a:solidFill>
                          <a:latin typeface="Czcionka tekstu podstawowego"/>
                        </a:rPr>
                        <a:t>FFFFFF</a:t>
                      </a:r>
                      <a:endParaRPr lang="pl-PL" sz="800" b="0" i="0" u="none" strike="noStrike" dirty="0">
                        <a:solidFill>
                          <a:srgbClr val="FFFFFF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łączna ilość wydań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75856" y="0"/>
            <a:ext cx="5508612" cy="620688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Zamówienia</a:t>
            </a:r>
            <a:endParaRPr lang="pl-PL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043608" y="1340768"/>
            <a:ext cx="65167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celu przydzielenia </a:t>
            </a:r>
            <a:r>
              <a:rPr lang="pl-PL" dirty="0" err="1" smtClean="0"/>
              <a:t>login’u</a:t>
            </a:r>
            <a:r>
              <a:rPr lang="pl-PL" dirty="0" smtClean="0"/>
              <a:t> i hasła oraz w celu zamówienia dostępu do portalu prosimy o przesłanie zamówienia na adres </a:t>
            </a:r>
            <a:r>
              <a:rPr lang="pl-PL" dirty="0" err="1" smtClean="0">
                <a:hlinkClick r:id="rId2"/>
              </a:rPr>
              <a:t>portal.komunikacyjny@ruch.com.pl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 przypadku jakichkolwiek wątpliwości prosimy o kontakt z Menadżerem ds. Kontraktów, odpowiedzialnym za współprace z Państwa Wydawnictwem.</a:t>
            </a:r>
          </a:p>
          <a:p>
            <a:endParaRPr lang="pl-PL" dirty="0" smtClean="0"/>
          </a:p>
          <a:p>
            <a:r>
              <a:rPr lang="pl-PL" dirty="0" smtClean="0"/>
              <a:t>Informacje na temat Portalu można uzyskać także pod numerem telefonu: (22) 693 67 39 </a:t>
            </a:r>
          </a:p>
          <a:p>
            <a:endParaRPr lang="pl-PL" dirty="0" smtClean="0"/>
          </a:p>
          <a:p>
            <a:r>
              <a:rPr lang="pl-PL" dirty="0" smtClean="0"/>
              <a:t>W celu zachowania odpowiedniego poziomu bezpieczeństwa, będziemy weryfikowali mailowo upoważnienia pracowników Wydawnictw do dostępu do danych udostępnianych w Portalu.</a:t>
            </a:r>
          </a:p>
          <a:p>
            <a:endParaRPr lang="pl-PL" dirty="0" smtClean="0"/>
          </a:p>
          <a:p>
            <a:r>
              <a:rPr lang="pl-PL" dirty="0" smtClean="0"/>
              <a:t>Zapraszamy do składania zamówień.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Struktura Portalu komunikacyjnego RUCH S.A.</a:t>
            </a:r>
            <a:endParaRPr lang="pl-PL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7772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rostokąt 3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475656" y="2780928"/>
          <a:ext cx="6096000" cy="1435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524000" y="836712"/>
          <a:ext cx="6096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79512" y="1664804"/>
          <a:ext cx="6192687" cy="4608512"/>
        </p:xfrm>
        <a:graphic>
          <a:graphicData uri="http://schemas.openxmlformats.org/drawingml/2006/table">
            <a:tbl>
              <a:tblPr/>
              <a:tblGrid>
                <a:gridCol w="324650"/>
                <a:gridCol w="259720"/>
                <a:gridCol w="37788"/>
                <a:gridCol w="173147"/>
                <a:gridCol w="394391"/>
                <a:gridCol w="457570"/>
                <a:gridCol w="37788"/>
                <a:gridCol w="394391"/>
                <a:gridCol w="245292"/>
                <a:gridCol w="396796"/>
                <a:gridCol w="461726"/>
                <a:gridCol w="158719"/>
                <a:gridCol w="72145"/>
                <a:gridCol w="101003"/>
                <a:gridCol w="144289"/>
                <a:gridCol w="173147"/>
                <a:gridCol w="37788"/>
                <a:gridCol w="240483"/>
                <a:gridCol w="346295"/>
                <a:gridCol w="37788"/>
                <a:gridCol w="238078"/>
                <a:gridCol w="37788"/>
                <a:gridCol w="502608"/>
                <a:gridCol w="216434"/>
                <a:gridCol w="252507"/>
                <a:gridCol w="450356"/>
              </a:tblGrid>
              <a:tr h="154328">
                <a:tc rowSpan="2" gridSpan="8">
                  <a:txBody>
                    <a:bodyPr/>
                    <a:lstStyle/>
                    <a:p>
                      <a:pPr algn="l" fontAlgn="t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Zwroty wydań wg CL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8661"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Warszawa, 02 września 2013 15:27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2051">
                <a:tc rowSpan="27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Wydawnictwo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6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7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2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PSP: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sieć stała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20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20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Wydania: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Cena: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Pierw. dzień sprz.: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Ost. dzień sprz.: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4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0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90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l" fontAlgn="t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Indeks/Tytuł/ numer wydawniczy</a:t>
                      </a: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5.00 zł</a:t>
                      </a:r>
                      <a:b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2013-07-22</a:t>
                      </a:r>
                      <a:b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2013-07-29</a:t>
                      </a:r>
                      <a:b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02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0" gridSpan="2">
                  <a:txBody>
                    <a:bodyPr/>
                    <a:lstStyle/>
                    <a:p>
                      <a:pPr algn="l" fontAlgn="t"/>
                      <a:endParaRPr lang="pl-PL" sz="600" b="0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0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Lp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</a:t>
                      </a:r>
                    </a:p>
                    <a:p>
                      <a:pPr algn="l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Centrum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Logistyczne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Nakład całkowity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Nakład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rozliczony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pl-PL" sz="7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roz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PSD 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Zwroty Roz.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Zwroty Prog.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Sprzedaż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egz.</a:t>
                      </a: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0">
                  <a:txBody>
                    <a:bodyPr/>
                    <a:lstStyle/>
                    <a:p>
                      <a:pPr algn="l" fontAlgn="t"/>
                      <a:endParaRPr lang="pl-PL" sz="600" b="0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195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egz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egz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20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Białystok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1 247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1 247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354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354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893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Bydgoszcz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1 986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1 972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615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615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1 371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Gdańsk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5 198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5 162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2 143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2 143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3 055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Katowice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5 350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5 311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1 637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1 637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3 713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Kielce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900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888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288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288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612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Kraków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4 896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4 889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1 970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1 970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2 926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Lublin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1 973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1 973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738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738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1 235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Łódź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1 753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1 753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647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647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1 106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Olsztyn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2 203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2 192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1 100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1 100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1 103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Poznań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5 864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5 864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2 064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2 064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3 800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Rzeszów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1 106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1 105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362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362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744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Szczecin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5 282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5 282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2 469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2 469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2 813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Warszawa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7 619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7 586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2 601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2 601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5 018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Wrocław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5 303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5 279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1 740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1 740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3 563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Zielona Góra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1 545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1 511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507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507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1 038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20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60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endParaRPr lang="pl-PL" sz="6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7602" marR="7602" marT="76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Suma:</a:t>
                      </a:r>
                    </a:p>
                  </a:txBody>
                  <a:tcPr marL="7602" marR="7602" marT="76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52 225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52 014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19 235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19 235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36%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32 990</a:t>
                      </a:r>
                    </a:p>
                  </a:txBody>
                  <a:tcPr marL="7602" marR="7602" marT="76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ostokąt zaokrąglony 5"/>
          <p:cNvSpPr/>
          <p:nvPr/>
        </p:nvSpPr>
        <p:spPr>
          <a:xfrm>
            <a:off x="6624228" y="3176972"/>
            <a:ext cx="2340260" cy="9144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PSP: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Wszystkie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Sieć stała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6624228" y="4653136"/>
            <a:ext cx="2340260" cy="9144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Raporty w podziale na</a:t>
            </a:r>
            <a:r>
              <a:rPr lang="pl-PL" sz="12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CL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Województwa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Powiaty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Gminy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907704" y="764704"/>
            <a:ext cx="4500500" cy="68407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Z  – ZWROTY WG CL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1844824"/>
          <a:ext cx="6696742" cy="2824325"/>
        </p:xfrm>
        <a:graphic>
          <a:graphicData uri="http://schemas.openxmlformats.org/drawingml/2006/table">
            <a:tbl>
              <a:tblPr/>
              <a:tblGrid>
                <a:gridCol w="46669"/>
                <a:gridCol w="46669"/>
                <a:gridCol w="88879"/>
                <a:gridCol w="226237"/>
                <a:gridCol w="215464"/>
                <a:gridCol w="226237"/>
                <a:gridCol w="56559"/>
                <a:gridCol w="107731"/>
                <a:gridCol w="96959"/>
                <a:gridCol w="107731"/>
                <a:gridCol w="153519"/>
                <a:gridCol w="409382"/>
                <a:gridCol w="198184"/>
                <a:gridCol w="81919"/>
                <a:gridCol w="161598"/>
                <a:gridCol w="260539"/>
                <a:gridCol w="151535"/>
                <a:gridCol w="218158"/>
                <a:gridCol w="121198"/>
                <a:gridCol w="444395"/>
                <a:gridCol w="161598"/>
                <a:gridCol w="282796"/>
                <a:gridCol w="312423"/>
                <a:gridCol w="312423"/>
                <a:gridCol w="56559"/>
                <a:gridCol w="331276"/>
                <a:gridCol w="451955"/>
                <a:gridCol w="194437"/>
                <a:gridCol w="273615"/>
                <a:gridCol w="114220"/>
                <a:gridCol w="282796"/>
                <a:gridCol w="446523"/>
                <a:gridCol w="56559"/>
              </a:tblGrid>
              <a:tr h="162629">
                <a:tc rowSpan="6">
                  <a:txBody>
                    <a:bodyPr/>
                    <a:lstStyle/>
                    <a:p>
                      <a:pPr algn="l" fontAlgn="t"/>
                      <a:endParaRPr lang="pl-PL" sz="700" b="0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l" fontAlgn="t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Zwroty tytułów</a:t>
                      </a: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3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63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r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Warszawa, 02 września 2013 15:48</a:t>
                      </a: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63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Wydawca: </a:t>
                      </a: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Wydawnictwo…</a:t>
                      </a: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gridSpan="4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gridSpan="8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63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PSP:</a:t>
                      </a: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sieć stała</a:t>
                      </a: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9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262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578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Data zwrotów:</a:t>
                      </a: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679">
                <a:tc rowSpan="2" gridSpan="4">
                  <a:txBody>
                    <a:bodyPr/>
                    <a:lstStyle/>
                    <a:p>
                      <a:pPr algn="ctr" fontAlgn="t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Lp.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Produkt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Partia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Nakład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całkowity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Nakład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rozliczony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Dni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 ODS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pl-PL" sz="7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roz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PSD 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Zwroty Roz.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Zwroty Prog.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[egz.]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121">
                <a:tc gridSpan="4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Nazwa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skrócona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Indeks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Rok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wyd.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Nr </a:t>
                      </a:r>
                      <a:r>
                        <a:rPr lang="pl-PL" sz="7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wyd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egz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egz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b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8120">
                <a:tc gridSpan="3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267"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XXXXXXXXX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YYYYYY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15 486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15 400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40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11 700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11 700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3 786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267"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XXXXXXXXX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YYYYYY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15 361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15 240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26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10 470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10 470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4 891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267"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XXXXXXXXX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YYYYYY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15 588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15 492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12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10 372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10 372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5 216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267"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XXXXXXXXX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YYYYYY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14 390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14 148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5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11 173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11 173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3 217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267">
                <a:tc gridSpan="4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XXXXXXXXX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YYYYYY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pl-PL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8120">
                <a:tc gridSpan="3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679"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60 825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60 280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l-PL" sz="700" b="0" i="0" u="none" strike="noStrike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43 715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43 715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58%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17 110</a:t>
                      </a:r>
                    </a:p>
                  </a:txBody>
                  <a:tcPr marL="8559" marR="8559" marT="85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3095836" y="5301208"/>
            <a:ext cx="2700300" cy="9144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 smtClean="0">
                <a:solidFill>
                  <a:schemeClr val="bg1"/>
                </a:solidFill>
              </a:rPr>
              <a:t>Kryteria parametru PSP: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Wszystkie</a:t>
            </a:r>
          </a:p>
          <a:p>
            <a:pPr>
              <a:buFont typeface="Wingdings" pitchFamily="2" charset="2"/>
              <a:buChar char="Ø"/>
            </a:pPr>
            <a:r>
              <a:rPr lang="pl-PL" sz="1200" dirty="0" smtClean="0">
                <a:solidFill>
                  <a:schemeClr val="bg1"/>
                </a:solidFill>
              </a:rPr>
              <a:t>Sieć stała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647564" y="836712"/>
            <a:ext cx="7632848" cy="68407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u="sng" dirty="0" smtClean="0"/>
              <a:t>SEKCJA Z  – ZWROTY NA TYTUŁ/ MUTACJĘ TYTUŁU</a:t>
            </a:r>
          </a:p>
        </p:txBody>
      </p:sp>
      <p:sp>
        <p:nvSpPr>
          <p:cNvPr id="5" name="Prostokąt 4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151620" y="1772816"/>
          <a:ext cx="673274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151620" y="3753036"/>
          <a:ext cx="774086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1524000" y="836712"/>
          <a:ext cx="6096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5039544" y="662716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9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Opracowanie – Biuro Kolportażu i Prenumeraty</a:t>
            </a:r>
            <a:endParaRPr lang="pl-PL" sz="9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4314</TotalTime>
  <Words>4228</Words>
  <Application>Microsoft Office PowerPoint</Application>
  <PresentationFormat>Pokaz na ekranie (4:3)</PresentationFormat>
  <Paragraphs>2622</Paragraphs>
  <Slides>24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Slajd 1</vt:lpstr>
      <vt:lpstr>Slajd 2</vt:lpstr>
      <vt:lpstr>Struktura Portalu komunikacyjnego RUCH S.A.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Cennik dla łącznej ilości wydań (*)/miesiąc</vt:lpstr>
      <vt:lpstr>Zamówienia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zemkarolak</dc:creator>
  <cp:lastModifiedBy>Magdalena Gorzkowska</cp:lastModifiedBy>
  <cp:revision>529</cp:revision>
  <dcterms:created xsi:type="dcterms:W3CDTF">2011-06-18T09:16:24Z</dcterms:created>
  <dcterms:modified xsi:type="dcterms:W3CDTF">2013-09-10T13:18:37Z</dcterms:modified>
</cp:coreProperties>
</file>